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18"/>
  </p:notesMasterIdLst>
  <p:handoutMasterIdLst>
    <p:handoutMasterId r:id="rId19"/>
  </p:handoutMasterIdLst>
  <p:sldIdLst>
    <p:sldId id="311" r:id="rId5"/>
    <p:sldId id="259" r:id="rId6"/>
    <p:sldId id="320" r:id="rId7"/>
    <p:sldId id="329" r:id="rId8"/>
    <p:sldId id="319" r:id="rId9"/>
    <p:sldId id="321" r:id="rId10"/>
    <p:sldId id="322" r:id="rId11"/>
    <p:sldId id="323" r:id="rId12"/>
    <p:sldId id="326" r:id="rId13"/>
    <p:sldId id="327" r:id="rId14"/>
    <p:sldId id="324" r:id="rId15"/>
    <p:sldId id="328" r:id="rId16"/>
    <p:sldId id="31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01" userDrawn="1">
          <p15:clr>
            <a:srgbClr val="A4A3A4"/>
          </p15:clr>
        </p15:guide>
        <p15:guide id="2" pos="2903" userDrawn="1">
          <p15:clr>
            <a:srgbClr val="A4A3A4"/>
          </p15:clr>
        </p15:guide>
        <p15:guide id="3" pos="3016"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A9DAF"/>
    <a:srgbClr val="767576"/>
    <a:srgbClr val="DB001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1" autoAdjust="0"/>
    <p:restoredTop sz="94660"/>
  </p:normalViewPr>
  <p:slideViewPr>
    <p:cSldViewPr snapToGrid="0" showGuides="1">
      <p:cViewPr varScale="1">
        <p:scale>
          <a:sx n="110" d="100"/>
          <a:sy n="110" d="100"/>
        </p:scale>
        <p:origin x="-1644" y="-90"/>
      </p:cViewPr>
      <p:guideLst>
        <p:guide orient="horz" pos="2001"/>
        <p:guide pos="2903"/>
        <p:guide pos="3016"/>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86509-2BB4-44A6-9319-4176E9F6071E}" type="datetimeFigureOut">
              <a:rPr lang="en-GB" smtClean="0"/>
              <a:pPr/>
              <a:t>28/07/2019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3486CC-F018-46D0-ACBB-60BCB15685B7}" type="slidenum">
              <a:rPr lang="en-GB" smtClean="0"/>
              <a:pPr/>
              <a:t>‹#›</a:t>
            </a:fld>
            <a:endParaRPr lang="en-GB"/>
          </a:p>
        </p:txBody>
      </p:sp>
    </p:spTree>
    <p:extLst>
      <p:ext uri="{BB962C8B-B14F-4D97-AF65-F5344CB8AC3E}">
        <p14:creationId xmlns:p14="http://schemas.microsoft.com/office/powerpoint/2010/main" xmlns="" val="2232504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pPr/>
              <a:t>28/07/2019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pPr/>
              <a:t>‹#›</a:t>
            </a:fld>
            <a:endParaRPr lang="en-GB"/>
          </a:p>
        </p:txBody>
      </p:sp>
    </p:spTree>
    <p:extLst>
      <p:ext uri="{BB962C8B-B14F-4D97-AF65-F5344CB8AC3E}">
        <p14:creationId xmlns:p14="http://schemas.microsoft.com/office/powerpoint/2010/main" xmlns=""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DFBB49-A62D-4379-9D4E-906C96DEC850}" type="slidenum">
              <a:rPr lang="en-GB" smtClean="0"/>
              <a:pPr/>
              <a:t>2</a:t>
            </a:fld>
            <a:endParaRPr lang="en-GB"/>
          </a:p>
        </p:txBody>
      </p:sp>
    </p:spTree>
    <p:extLst>
      <p:ext uri="{BB962C8B-B14F-4D97-AF65-F5344CB8AC3E}">
        <p14:creationId xmlns:p14="http://schemas.microsoft.com/office/powerpoint/2010/main" xmlns="" val="159649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935932"/>
            <a:ext cx="8559404" cy="293100"/>
          </a:xfrm>
        </p:spPr>
        <p:txBody>
          <a:bodyPr anchor="t" anchorCtr="0"/>
          <a:lstStyle>
            <a:lvl1pPr algn="l">
              <a:defRPr sz="1600">
                <a:solidFill>
                  <a:schemeClr val="bg1"/>
                </a:solidFill>
              </a:defRPr>
            </a:lvl1pPr>
          </a:lstStyle>
          <a:p>
            <a:r>
              <a:rPr lang="en-US" altLang="zh-CN" smtClean="0"/>
              <a:t>Click to edit Master title style</a:t>
            </a:r>
            <a:endParaRPr lang="en-GB" dirty="0"/>
          </a:p>
        </p:txBody>
      </p:sp>
      <p:sp>
        <p:nvSpPr>
          <p:cNvPr id="3" name="Subtitle 2"/>
          <p:cNvSpPr>
            <a:spLocks noGrp="1"/>
          </p:cNvSpPr>
          <p:nvPr>
            <p:ph type="subTitle" idx="1"/>
          </p:nvPr>
        </p:nvSpPr>
        <p:spPr>
          <a:xfrm>
            <a:off x="278606" y="1258528"/>
            <a:ext cx="8559404" cy="412956"/>
          </a:xfrm>
        </p:spPr>
        <p:txBody>
          <a:bodyPr>
            <a:normAutofit/>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 xmlns:a16="http://schemas.microsoft.com/office/drawing/2014/main" id="{81BB88C4-83DE-42C3-9946-B1E9EEBED51C}"/>
              </a:ext>
            </a:extLst>
          </p:cNvPr>
          <p:cNvSpPr txBox="1"/>
          <p:nvPr userDrawn="1"/>
        </p:nvSpPr>
        <p:spPr>
          <a:xfrm>
            <a:off x="203099" y="-410053"/>
            <a:ext cx="2348720"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descr="HSBC_MASTERBRAND_LOGO_RGB_NEG.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5714757"/>
            <a:ext cx="2174840" cy="1143242"/>
          </a:xfrm>
          <a:prstGeom prst="rect">
            <a:avLst/>
          </a:prstGeom>
        </p:spPr>
      </p:pic>
      <p:sp>
        <p:nvSpPr>
          <p:cNvPr id="10" name="Date Placeholder 8"/>
          <p:cNvSpPr>
            <a:spLocks noGrp="1"/>
          </p:cNvSpPr>
          <p:nvPr>
            <p:ph type="dt" sz="half" idx="10"/>
          </p:nvPr>
        </p:nvSpPr>
        <p:spPr>
          <a:xfrm>
            <a:off x="278606" y="1842065"/>
            <a:ext cx="2915841" cy="365125"/>
          </a:xfrm>
          <a:prstGeom prst="rect">
            <a:avLst/>
          </a:prstGeom>
        </p:spPr>
        <p:txBody>
          <a:bodyPr lIns="0" tIns="0" rIns="0" bIns="0"/>
          <a:lstStyle>
            <a:lvl1pPr>
              <a:defRPr sz="1100">
                <a:solidFill>
                  <a:schemeClr val="bg1"/>
                </a:solidFill>
              </a:defRPr>
            </a:lvl1pPr>
          </a:lstStyle>
          <a:p>
            <a:r>
              <a:rPr lang="en-US" dirty="0" smtClean="0"/>
              <a:t>XX Month 20XX</a:t>
            </a:r>
            <a:endParaRPr lang="en-GB" dirty="0"/>
          </a:p>
        </p:txBody>
      </p:sp>
      <p:sp>
        <p:nvSpPr>
          <p:cNvPr id="4" name="Footer Placeholder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228166005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Whi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C97B24A-9F0F-433F-A87D-D77A2BBFF01C}"/>
              </a:ext>
            </a:extLst>
          </p:cNvPr>
          <p:cNvSpPr>
            <a:spLocks noGrp="1"/>
          </p:cNvSpPr>
          <p:nvPr>
            <p:ph type="title"/>
          </p:nvPr>
        </p:nvSpPr>
        <p:spPr/>
        <p:txBody>
          <a:bodyPr/>
          <a:lstStyle/>
          <a:p>
            <a:r>
              <a:rPr lang="en-US" altLang="zh-CN" smtClean="0"/>
              <a:t>Click to edit Master title style</a:t>
            </a:r>
            <a:endParaRPr lang="en-GB"/>
          </a:p>
        </p:txBody>
      </p:sp>
      <p:sp>
        <p:nvSpPr>
          <p:cNvPr id="6" name="Date Placeholder 5">
            <a:extLst>
              <a:ext uri="{FF2B5EF4-FFF2-40B4-BE49-F238E27FC236}">
                <a16:creationId xmlns="" xmlns:a16="http://schemas.microsoft.com/office/drawing/2014/main" id="{597FD922-8C25-4B74-9ED6-599A758136C9}"/>
              </a:ext>
            </a:extLst>
          </p:cNvPr>
          <p:cNvSpPr>
            <a:spLocks noGrp="1"/>
          </p:cNvSpPr>
          <p:nvPr>
            <p:ph type="dt" sz="half" idx="10"/>
          </p:nvPr>
        </p:nvSpPr>
        <p:spPr/>
        <p:txBody>
          <a:bodyPr/>
          <a:lstStyle/>
          <a:p>
            <a:r>
              <a:rPr lang="en-US"/>
              <a:t>11 December 2017</a:t>
            </a:r>
            <a:endParaRPr lang="en-GB" dirty="0"/>
          </a:p>
        </p:txBody>
      </p:sp>
      <p:sp>
        <p:nvSpPr>
          <p:cNvPr id="18" name="Footer Placeholder 17">
            <a:extLst>
              <a:ext uri="{FF2B5EF4-FFF2-40B4-BE49-F238E27FC236}">
                <a16:creationId xmlns="" xmlns:a16="http://schemas.microsoft.com/office/drawing/2014/main" id="{7FB02472-3FC9-49F1-8EFC-14FEF36FF510}"/>
              </a:ext>
            </a:extLst>
          </p:cNvPr>
          <p:cNvSpPr>
            <a:spLocks noGrp="1"/>
          </p:cNvSpPr>
          <p:nvPr>
            <p:ph type="ftr" sz="quarter" idx="11"/>
          </p:nvPr>
        </p:nvSpPr>
        <p:spPr/>
        <p:txBody>
          <a:bodyPr/>
          <a:lstStyle/>
          <a:p>
            <a:endParaRPr lang="en-GB" dirty="0"/>
          </a:p>
        </p:txBody>
      </p:sp>
      <p:sp>
        <p:nvSpPr>
          <p:cNvPr id="19" name="Slide Number Placeholder 18">
            <a:extLst>
              <a:ext uri="{FF2B5EF4-FFF2-40B4-BE49-F238E27FC236}">
                <a16:creationId xmlns="" xmlns:a16="http://schemas.microsoft.com/office/drawing/2014/main" id="{A0E411B7-0590-43FD-9457-6E1FC9961D7F}"/>
              </a:ext>
            </a:extLst>
          </p:cNvPr>
          <p:cNvSpPr>
            <a:spLocks noGrp="1"/>
          </p:cNvSpPr>
          <p:nvPr>
            <p:ph type="sldNum" sz="quarter" idx="12"/>
          </p:nvPr>
        </p:nvSpPr>
        <p:spPr/>
        <p:txBody>
          <a:bodyPr/>
          <a:lstStyle/>
          <a:p>
            <a:fld id="{1E899A84-0A7C-4488-B245-0310F52DBB74}" type="slidenum">
              <a:rPr lang="en-GB" smtClean="0"/>
              <a:pPr/>
              <a:t>‹#›</a:t>
            </a:fld>
            <a:endParaRPr lang="en-GB" dirty="0"/>
          </a:p>
        </p:txBody>
      </p:sp>
      <p:grpSp>
        <p:nvGrpSpPr>
          <p:cNvPr id="29" name="Group 15"/>
          <p:cNvGrpSpPr>
            <a:grpSpLocks noChangeAspect="1"/>
          </p:cNvGrpSpPr>
          <p:nvPr userDrawn="1"/>
        </p:nvGrpSpPr>
        <p:grpSpPr bwMode="auto">
          <a:xfrm>
            <a:off x="278606" y="6094539"/>
            <a:ext cx="1409013" cy="382112"/>
            <a:chOff x="153" y="2753"/>
            <a:chExt cx="3315" cy="899"/>
          </a:xfrm>
        </p:grpSpPr>
        <p:sp>
          <p:nvSpPr>
            <p:cNvPr id="30" name="Freeform 16"/>
            <p:cNvSpPr>
              <a:spLocks/>
            </p:cNvSpPr>
            <p:nvPr userDrawn="1"/>
          </p:nvSpPr>
          <p:spPr bwMode="auto">
            <a:xfrm>
              <a:off x="1491" y="2753"/>
              <a:ext cx="445" cy="899"/>
            </a:xfrm>
            <a:custGeom>
              <a:avLst/>
              <a:gdLst>
                <a:gd name="T0" fmla="*/ 0 w 445"/>
                <a:gd name="T1" fmla="*/ 899 h 899"/>
                <a:gd name="T2" fmla="*/ 445 w 445"/>
                <a:gd name="T3" fmla="*/ 451 h 899"/>
                <a:gd name="T4" fmla="*/ 0 w 445"/>
                <a:gd name="T5" fmla="*/ 0 h 899"/>
                <a:gd name="T6" fmla="*/ 0 w 445"/>
                <a:gd name="T7" fmla="*/ 899 h 899"/>
              </a:gdLst>
              <a:ahLst/>
              <a:cxnLst>
                <a:cxn ang="0">
                  <a:pos x="T0" y="T1"/>
                </a:cxn>
                <a:cxn ang="0">
                  <a:pos x="T2" y="T3"/>
                </a:cxn>
                <a:cxn ang="0">
                  <a:pos x="T4" y="T5"/>
                </a:cxn>
                <a:cxn ang="0">
                  <a:pos x="T6" y="T7"/>
                </a:cxn>
              </a:cxnLst>
              <a:rect l="0" t="0" r="r" b="b"/>
              <a:pathLst>
                <a:path w="445" h="899">
                  <a:moveTo>
                    <a:pt x="0" y="899"/>
                  </a:moveTo>
                  <a:lnTo>
                    <a:pt x="445" y="451"/>
                  </a:lnTo>
                  <a:lnTo>
                    <a:pt x="0" y="0"/>
                  </a:lnTo>
                  <a:lnTo>
                    <a:pt x="0" y="899"/>
                  </a:lnTo>
                  <a:close/>
                </a:path>
              </a:pathLst>
            </a:custGeom>
            <a:solidFill>
              <a:srgbClr val="DB00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7"/>
            <p:cNvSpPr>
              <a:spLocks/>
            </p:cNvSpPr>
            <p:nvPr userDrawn="1"/>
          </p:nvSpPr>
          <p:spPr bwMode="auto">
            <a:xfrm>
              <a:off x="598" y="2753"/>
              <a:ext cx="893" cy="451"/>
            </a:xfrm>
            <a:custGeom>
              <a:avLst/>
              <a:gdLst>
                <a:gd name="T0" fmla="*/ 0 w 893"/>
                <a:gd name="T1" fmla="*/ 0 h 451"/>
                <a:gd name="T2" fmla="*/ 448 w 893"/>
                <a:gd name="T3" fmla="*/ 451 h 451"/>
                <a:gd name="T4" fmla="*/ 893 w 893"/>
                <a:gd name="T5" fmla="*/ 0 h 451"/>
                <a:gd name="T6" fmla="*/ 0 w 893"/>
                <a:gd name="T7" fmla="*/ 0 h 451"/>
              </a:gdLst>
              <a:ahLst/>
              <a:cxnLst>
                <a:cxn ang="0">
                  <a:pos x="T0" y="T1"/>
                </a:cxn>
                <a:cxn ang="0">
                  <a:pos x="T2" y="T3"/>
                </a:cxn>
                <a:cxn ang="0">
                  <a:pos x="T4" y="T5"/>
                </a:cxn>
                <a:cxn ang="0">
                  <a:pos x="T6" y="T7"/>
                </a:cxn>
              </a:cxnLst>
              <a:rect l="0" t="0" r="r" b="b"/>
              <a:pathLst>
                <a:path w="893" h="451">
                  <a:moveTo>
                    <a:pt x="0" y="0"/>
                  </a:moveTo>
                  <a:lnTo>
                    <a:pt x="448" y="451"/>
                  </a:lnTo>
                  <a:lnTo>
                    <a:pt x="893" y="0"/>
                  </a:lnTo>
                  <a:lnTo>
                    <a:pt x="0" y="0"/>
                  </a:lnTo>
                  <a:close/>
                </a:path>
              </a:pathLst>
            </a:custGeom>
            <a:solidFill>
              <a:srgbClr val="DB00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8"/>
            <p:cNvSpPr>
              <a:spLocks/>
            </p:cNvSpPr>
            <p:nvPr userDrawn="1"/>
          </p:nvSpPr>
          <p:spPr bwMode="auto">
            <a:xfrm>
              <a:off x="153" y="2753"/>
              <a:ext cx="445" cy="899"/>
            </a:xfrm>
            <a:custGeom>
              <a:avLst/>
              <a:gdLst>
                <a:gd name="T0" fmla="*/ 0 w 445"/>
                <a:gd name="T1" fmla="*/ 451 h 899"/>
                <a:gd name="T2" fmla="*/ 445 w 445"/>
                <a:gd name="T3" fmla="*/ 899 h 899"/>
                <a:gd name="T4" fmla="*/ 445 w 445"/>
                <a:gd name="T5" fmla="*/ 0 h 899"/>
                <a:gd name="T6" fmla="*/ 0 w 445"/>
                <a:gd name="T7" fmla="*/ 451 h 899"/>
              </a:gdLst>
              <a:ahLst/>
              <a:cxnLst>
                <a:cxn ang="0">
                  <a:pos x="T0" y="T1"/>
                </a:cxn>
                <a:cxn ang="0">
                  <a:pos x="T2" y="T3"/>
                </a:cxn>
                <a:cxn ang="0">
                  <a:pos x="T4" y="T5"/>
                </a:cxn>
                <a:cxn ang="0">
                  <a:pos x="T6" y="T7"/>
                </a:cxn>
              </a:cxnLst>
              <a:rect l="0" t="0" r="r" b="b"/>
              <a:pathLst>
                <a:path w="445" h="899">
                  <a:moveTo>
                    <a:pt x="0" y="451"/>
                  </a:moveTo>
                  <a:lnTo>
                    <a:pt x="445" y="899"/>
                  </a:lnTo>
                  <a:lnTo>
                    <a:pt x="445" y="0"/>
                  </a:lnTo>
                  <a:lnTo>
                    <a:pt x="0" y="451"/>
                  </a:lnTo>
                  <a:close/>
                </a:path>
              </a:pathLst>
            </a:custGeom>
            <a:solidFill>
              <a:srgbClr val="DB00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19"/>
            <p:cNvSpPr>
              <a:spLocks/>
            </p:cNvSpPr>
            <p:nvPr userDrawn="1"/>
          </p:nvSpPr>
          <p:spPr bwMode="auto">
            <a:xfrm>
              <a:off x="598" y="3204"/>
              <a:ext cx="893" cy="448"/>
            </a:xfrm>
            <a:custGeom>
              <a:avLst/>
              <a:gdLst>
                <a:gd name="T0" fmla="*/ 0 w 893"/>
                <a:gd name="T1" fmla="*/ 448 h 448"/>
                <a:gd name="T2" fmla="*/ 893 w 893"/>
                <a:gd name="T3" fmla="*/ 448 h 448"/>
                <a:gd name="T4" fmla="*/ 448 w 893"/>
                <a:gd name="T5" fmla="*/ 0 h 448"/>
                <a:gd name="T6" fmla="*/ 0 w 893"/>
                <a:gd name="T7" fmla="*/ 448 h 448"/>
              </a:gdLst>
              <a:ahLst/>
              <a:cxnLst>
                <a:cxn ang="0">
                  <a:pos x="T0" y="T1"/>
                </a:cxn>
                <a:cxn ang="0">
                  <a:pos x="T2" y="T3"/>
                </a:cxn>
                <a:cxn ang="0">
                  <a:pos x="T4" y="T5"/>
                </a:cxn>
                <a:cxn ang="0">
                  <a:pos x="T6" y="T7"/>
                </a:cxn>
              </a:cxnLst>
              <a:rect l="0" t="0" r="r" b="b"/>
              <a:pathLst>
                <a:path w="893" h="448">
                  <a:moveTo>
                    <a:pt x="0" y="448"/>
                  </a:moveTo>
                  <a:lnTo>
                    <a:pt x="893" y="448"/>
                  </a:lnTo>
                  <a:lnTo>
                    <a:pt x="448" y="0"/>
                  </a:lnTo>
                  <a:lnTo>
                    <a:pt x="0" y="448"/>
                  </a:lnTo>
                  <a:close/>
                </a:path>
              </a:pathLst>
            </a:custGeom>
            <a:solidFill>
              <a:srgbClr val="DB00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0"/>
            <p:cNvSpPr>
              <a:spLocks/>
            </p:cNvSpPr>
            <p:nvPr userDrawn="1"/>
          </p:nvSpPr>
          <p:spPr bwMode="auto">
            <a:xfrm>
              <a:off x="2085" y="3015"/>
              <a:ext cx="325" cy="377"/>
            </a:xfrm>
            <a:custGeom>
              <a:avLst/>
              <a:gdLst>
                <a:gd name="T0" fmla="*/ 244 w 325"/>
                <a:gd name="T1" fmla="*/ 215 h 377"/>
                <a:gd name="T2" fmla="*/ 81 w 325"/>
                <a:gd name="T3" fmla="*/ 215 h 377"/>
                <a:gd name="T4" fmla="*/ 81 w 325"/>
                <a:gd name="T5" fmla="*/ 377 h 377"/>
                <a:gd name="T6" fmla="*/ 0 w 325"/>
                <a:gd name="T7" fmla="*/ 377 h 377"/>
                <a:gd name="T8" fmla="*/ 0 w 325"/>
                <a:gd name="T9" fmla="*/ 0 h 377"/>
                <a:gd name="T10" fmla="*/ 81 w 325"/>
                <a:gd name="T11" fmla="*/ 0 h 377"/>
                <a:gd name="T12" fmla="*/ 81 w 325"/>
                <a:gd name="T13" fmla="*/ 155 h 377"/>
                <a:gd name="T14" fmla="*/ 244 w 325"/>
                <a:gd name="T15" fmla="*/ 155 h 377"/>
                <a:gd name="T16" fmla="*/ 244 w 325"/>
                <a:gd name="T17" fmla="*/ 0 h 377"/>
                <a:gd name="T18" fmla="*/ 325 w 325"/>
                <a:gd name="T19" fmla="*/ 0 h 377"/>
                <a:gd name="T20" fmla="*/ 325 w 325"/>
                <a:gd name="T21" fmla="*/ 377 h 377"/>
                <a:gd name="T22" fmla="*/ 244 w 325"/>
                <a:gd name="T23" fmla="*/ 377 h 377"/>
                <a:gd name="T24" fmla="*/ 244 w 325"/>
                <a:gd name="T25" fmla="*/ 21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377">
                  <a:moveTo>
                    <a:pt x="244" y="215"/>
                  </a:moveTo>
                  <a:lnTo>
                    <a:pt x="81" y="215"/>
                  </a:lnTo>
                  <a:lnTo>
                    <a:pt x="81" y="377"/>
                  </a:lnTo>
                  <a:lnTo>
                    <a:pt x="0" y="377"/>
                  </a:lnTo>
                  <a:lnTo>
                    <a:pt x="0" y="0"/>
                  </a:lnTo>
                  <a:lnTo>
                    <a:pt x="81" y="0"/>
                  </a:lnTo>
                  <a:lnTo>
                    <a:pt x="81" y="155"/>
                  </a:lnTo>
                  <a:lnTo>
                    <a:pt x="244" y="155"/>
                  </a:lnTo>
                  <a:lnTo>
                    <a:pt x="244" y="0"/>
                  </a:lnTo>
                  <a:lnTo>
                    <a:pt x="325" y="0"/>
                  </a:lnTo>
                  <a:lnTo>
                    <a:pt x="325" y="377"/>
                  </a:lnTo>
                  <a:lnTo>
                    <a:pt x="244" y="377"/>
                  </a:lnTo>
                  <a:lnTo>
                    <a:pt x="244" y="2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1"/>
            <p:cNvSpPr>
              <a:spLocks/>
            </p:cNvSpPr>
            <p:nvPr userDrawn="1"/>
          </p:nvSpPr>
          <p:spPr bwMode="auto">
            <a:xfrm>
              <a:off x="2455" y="3008"/>
              <a:ext cx="305" cy="391"/>
            </a:xfrm>
            <a:custGeom>
              <a:avLst/>
              <a:gdLst>
                <a:gd name="T0" fmla="*/ 63 w 129"/>
                <a:gd name="T1" fmla="*/ 164 h 164"/>
                <a:gd name="T2" fmla="*/ 0 w 129"/>
                <a:gd name="T3" fmla="*/ 112 h 164"/>
                <a:gd name="T4" fmla="*/ 35 w 129"/>
                <a:gd name="T5" fmla="*/ 112 h 164"/>
                <a:gd name="T6" fmla="*/ 64 w 129"/>
                <a:gd name="T7" fmla="*/ 139 h 164"/>
                <a:gd name="T8" fmla="*/ 93 w 129"/>
                <a:gd name="T9" fmla="*/ 116 h 164"/>
                <a:gd name="T10" fmla="*/ 65 w 129"/>
                <a:gd name="T11" fmla="*/ 95 h 164"/>
                <a:gd name="T12" fmla="*/ 53 w 129"/>
                <a:gd name="T13" fmla="*/ 92 h 164"/>
                <a:gd name="T14" fmla="*/ 4 w 129"/>
                <a:gd name="T15" fmla="*/ 47 h 164"/>
                <a:gd name="T16" fmla="*/ 67 w 129"/>
                <a:gd name="T17" fmla="*/ 0 h 164"/>
                <a:gd name="T18" fmla="*/ 124 w 129"/>
                <a:gd name="T19" fmla="*/ 45 h 164"/>
                <a:gd name="T20" fmla="*/ 90 w 129"/>
                <a:gd name="T21" fmla="*/ 45 h 164"/>
                <a:gd name="T22" fmla="*/ 64 w 129"/>
                <a:gd name="T23" fmla="*/ 23 h 164"/>
                <a:gd name="T24" fmla="*/ 39 w 129"/>
                <a:gd name="T25" fmla="*/ 44 h 164"/>
                <a:gd name="T26" fmla="*/ 71 w 129"/>
                <a:gd name="T27" fmla="*/ 66 h 164"/>
                <a:gd name="T28" fmla="*/ 84 w 129"/>
                <a:gd name="T29" fmla="*/ 70 h 164"/>
                <a:gd name="T30" fmla="*/ 129 w 129"/>
                <a:gd name="T31" fmla="*/ 114 h 164"/>
                <a:gd name="T32" fmla="*/ 63 w 129"/>
                <a:gd name="T3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164">
                  <a:moveTo>
                    <a:pt x="63" y="164"/>
                  </a:moveTo>
                  <a:cubicBezTo>
                    <a:pt x="29" y="164"/>
                    <a:pt x="1" y="150"/>
                    <a:pt x="0" y="112"/>
                  </a:cubicBezTo>
                  <a:cubicBezTo>
                    <a:pt x="35" y="112"/>
                    <a:pt x="35" y="112"/>
                    <a:pt x="35" y="112"/>
                  </a:cubicBezTo>
                  <a:cubicBezTo>
                    <a:pt x="35" y="129"/>
                    <a:pt x="45" y="139"/>
                    <a:pt x="64" y="139"/>
                  </a:cubicBezTo>
                  <a:cubicBezTo>
                    <a:pt x="77" y="139"/>
                    <a:pt x="93" y="132"/>
                    <a:pt x="93" y="116"/>
                  </a:cubicBezTo>
                  <a:cubicBezTo>
                    <a:pt x="93" y="104"/>
                    <a:pt x="83" y="100"/>
                    <a:pt x="65" y="95"/>
                  </a:cubicBezTo>
                  <a:cubicBezTo>
                    <a:pt x="53" y="92"/>
                    <a:pt x="53" y="92"/>
                    <a:pt x="53" y="92"/>
                  </a:cubicBezTo>
                  <a:cubicBezTo>
                    <a:pt x="29" y="85"/>
                    <a:pt x="4" y="75"/>
                    <a:pt x="4" y="47"/>
                  </a:cubicBezTo>
                  <a:cubicBezTo>
                    <a:pt x="4" y="12"/>
                    <a:pt x="37" y="0"/>
                    <a:pt x="67" y="0"/>
                  </a:cubicBezTo>
                  <a:cubicBezTo>
                    <a:pt x="97" y="0"/>
                    <a:pt x="124" y="11"/>
                    <a:pt x="124" y="45"/>
                  </a:cubicBezTo>
                  <a:cubicBezTo>
                    <a:pt x="90" y="45"/>
                    <a:pt x="90" y="45"/>
                    <a:pt x="90" y="45"/>
                  </a:cubicBezTo>
                  <a:cubicBezTo>
                    <a:pt x="88" y="31"/>
                    <a:pt x="80" y="23"/>
                    <a:pt x="64" y="23"/>
                  </a:cubicBezTo>
                  <a:cubicBezTo>
                    <a:pt x="51" y="23"/>
                    <a:pt x="39" y="30"/>
                    <a:pt x="39" y="44"/>
                  </a:cubicBezTo>
                  <a:cubicBezTo>
                    <a:pt x="39" y="55"/>
                    <a:pt x="49" y="59"/>
                    <a:pt x="71" y="66"/>
                  </a:cubicBezTo>
                  <a:cubicBezTo>
                    <a:pt x="84" y="70"/>
                    <a:pt x="84" y="70"/>
                    <a:pt x="84" y="70"/>
                  </a:cubicBezTo>
                  <a:cubicBezTo>
                    <a:pt x="112" y="78"/>
                    <a:pt x="129" y="88"/>
                    <a:pt x="129" y="114"/>
                  </a:cubicBezTo>
                  <a:cubicBezTo>
                    <a:pt x="129" y="150"/>
                    <a:pt x="94" y="164"/>
                    <a:pt x="63" y="164"/>
                  </a:cubicBezTo>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2"/>
            <p:cNvSpPr>
              <a:spLocks noEditPoints="1"/>
            </p:cNvSpPr>
            <p:nvPr userDrawn="1"/>
          </p:nvSpPr>
          <p:spPr bwMode="auto">
            <a:xfrm>
              <a:off x="2805" y="3015"/>
              <a:ext cx="296" cy="377"/>
            </a:xfrm>
            <a:custGeom>
              <a:avLst/>
              <a:gdLst>
                <a:gd name="T0" fmla="*/ 0 w 125"/>
                <a:gd name="T1" fmla="*/ 0 h 158"/>
                <a:gd name="T2" fmla="*/ 55 w 125"/>
                <a:gd name="T3" fmla="*/ 0 h 158"/>
                <a:gd name="T4" fmla="*/ 86 w 125"/>
                <a:gd name="T5" fmla="*/ 2 h 158"/>
                <a:gd name="T6" fmla="*/ 119 w 125"/>
                <a:gd name="T7" fmla="*/ 40 h 158"/>
                <a:gd name="T8" fmla="*/ 88 w 125"/>
                <a:gd name="T9" fmla="*/ 75 h 158"/>
                <a:gd name="T10" fmla="*/ 125 w 125"/>
                <a:gd name="T11" fmla="*/ 114 h 158"/>
                <a:gd name="T12" fmla="*/ 62 w 125"/>
                <a:gd name="T13" fmla="*/ 158 h 158"/>
                <a:gd name="T14" fmla="*/ 0 w 125"/>
                <a:gd name="T15" fmla="*/ 158 h 158"/>
                <a:gd name="T16" fmla="*/ 0 w 125"/>
                <a:gd name="T17" fmla="*/ 0 h 158"/>
                <a:gd name="T18" fmla="*/ 55 w 125"/>
                <a:gd name="T19" fmla="*/ 66 h 158"/>
                <a:gd name="T20" fmla="*/ 85 w 125"/>
                <a:gd name="T21" fmla="*/ 44 h 158"/>
                <a:gd name="T22" fmla="*/ 57 w 125"/>
                <a:gd name="T23" fmla="*/ 23 h 158"/>
                <a:gd name="T24" fmla="*/ 33 w 125"/>
                <a:gd name="T25" fmla="*/ 23 h 158"/>
                <a:gd name="T26" fmla="*/ 33 w 125"/>
                <a:gd name="T27" fmla="*/ 66 h 158"/>
                <a:gd name="T28" fmla="*/ 55 w 125"/>
                <a:gd name="T29" fmla="*/ 66 h 158"/>
                <a:gd name="T30" fmla="*/ 58 w 125"/>
                <a:gd name="T31" fmla="*/ 134 h 158"/>
                <a:gd name="T32" fmla="*/ 90 w 125"/>
                <a:gd name="T33" fmla="*/ 111 h 158"/>
                <a:gd name="T34" fmla="*/ 60 w 125"/>
                <a:gd name="T35" fmla="*/ 88 h 158"/>
                <a:gd name="T36" fmla="*/ 33 w 125"/>
                <a:gd name="T37" fmla="*/ 88 h 158"/>
                <a:gd name="T38" fmla="*/ 33 w 125"/>
                <a:gd name="T39" fmla="*/ 134 h 158"/>
                <a:gd name="T40" fmla="*/ 58 w 125"/>
                <a:gd name="T41" fmla="*/ 13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8">
                  <a:moveTo>
                    <a:pt x="0" y="0"/>
                  </a:moveTo>
                  <a:cubicBezTo>
                    <a:pt x="55" y="0"/>
                    <a:pt x="55" y="0"/>
                    <a:pt x="55" y="0"/>
                  </a:cubicBezTo>
                  <a:cubicBezTo>
                    <a:pt x="72" y="0"/>
                    <a:pt x="79" y="0"/>
                    <a:pt x="86" y="2"/>
                  </a:cubicBezTo>
                  <a:cubicBezTo>
                    <a:pt x="105" y="6"/>
                    <a:pt x="119" y="19"/>
                    <a:pt x="119" y="40"/>
                  </a:cubicBezTo>
                  <a:cubicBezTo>
                    <a:pt x="119" y="60"/>
                    <a:pt x="106" y="71"/>
                    <a:pt x="88" y="75"/>
                  </a:cubicBezTo>
                  <a:cubicBezTo>
                    <a:pt x="109" y="79"/>
                    <a:pt x="125" y="90"/>
                    <a:pt x="125" y="114"/>
                  </a:cubicBezTo>
                  <a:cubicBezTo>
                    <a:pt x="125" y="149"/>
                    <a:pt x="90" y="158"/>
                    <a:pt x="62" y="158"/>
                  </a:cubicBezTo>
                  <a:cubicBezTo>
                    <a:pt x="0" y="158"/>
                    <a:pt x="0" y="158"/>
                    <a:pt x="0" y="158"/>
                  </a:cubicBezTo>
                  <a:lnTo>
                    <a:pt x="0" y="0"/>
                  </a:lnTo>
                  <a:close/>
                  <a:moveTo>
                    <a:pt x="55" y="66"/>
                  </a:moveTo>
                  <a:cubicBezTo>
                    <a:pt x="70" y="66"/>
                    <a:pt x="85" y="63"/>
                    <a:pt x="85" y="44"/>
                  </a:cubicBezTo>
                  <a:cubicBezTo>
                    <a:pt x="85" y="28"/>
                    <a:pt x="71" y="23"/>
                    <a:pt x="57" y="23"/>
                  </a:cubicBezTo>
                  <a:cubicBezTo>
                    <a:pt x="33" y="23"/>
                    <a:pt x="33" y="23"/>
                    <a:pt x="33" y="23"/>
                  </a:cubicBezTo>
                  <a:cubicBezTo>
                    <a:pt x="33" y="66"/>
                    <a:pt x="33" y="66"/>
                    <a:pt x="33" y="66"/>
                  </a:cubicBezTo>
                  <a:lnTo>
                    <a:pt x="55" y="66"/>
                  </a:lnTo>
                  <a:close/>
                  <a:moveTo>
                    <a:pt x="58" y="134"/>
                  </a:moveTo>
                  <a:cubicBezTo>
                    <a:pt x="74" y="134"/>
                    <a:pt x="90" y="130"/>
                    <a:pt x="90" y="111"/>
                  </a:cubicBezTo>
                  <a:cubicBezTo>
                    <a:pt x="90" y="92"/>
                    <a:pt x="76" y="88"/>
                    <a:pt x="60" y="88"/>
                  </a:cubicBezTo>
                  <a:cubicBezTo>
                    <a:pt x="33" y="88"/>
                    <a:pt x="33" y="88"/>
                    <a:pt x="33" y="88"/>
                  </a:cubicBezTo>
                  <a:cubicBezTo>
                    <a:pt x="33" y="134"/>
                    <a:pt x="33" y="134"/>
                    <a:pt x="33" y="134"/>
                  </a:cubicBezTo>
                  <a:lnTo>
                    <a:pt x="58"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23"/>
            <p:cNvSpPr>
              <a:spLocks/>
            </p:cNvSpPr>
            <p:nvPr userDrawn="1"/>
          </p:nvSpPr>
          <p:spPr bwMode="auto">
            <a:xfrm>
              <a:off x="3136" y="3008"/>
              <a:ext cx="332" cy="391"/>
            </a:xfrm>
            <a:custGeom>
              <a:avLst/>
              <a:gdLst>
                <a:gd name="T0" fmla="*/ 74 w 140"/>
                <a:gd name="T1" fmla="*/ 164 h 164"/>
                <a:gd name="T2" fmla="*/ 0 w 140"/>
                <a:gd name="T3" fmla="*/ 83 h 164"/>
                <a:gd name="T4" fmla="*/ 76 w 140"/>
                <a:gd name="T5" fmla="*/ 0 h 164"/>
                <a:gd name="T6" fmla="*/ 139 w 140"/>
                <a:gd name="T7" fmla="*/ 50 h 164"/>
                <a:gd name="T8" fmla="*/ 103 w 140"/>
                <a:gd name="T9" fmla="*/ 50 h 164"/>
                <a:gd name="T10" fmla="*/ 76 w 140"/>
                <a:gd name="T11" fmla="*/ 26 h 164"/>
                <a:gd name="T12" fmla="*/ 36 w 140"/>
                <a:gd name="T13" fmla="*/ 84 h 164"/>
                <a:gd name="T14" fmla="*/ 75 w 140"/>
                <a:gd name="T15" fmla="*/ 138 h 164"/>
                <a:gd name="T16" fmla="*/ 104 w 140"/>
                <a:gd name="T17" fmla="*/ 114 h 164"/>
                <a:gd name="T18" fmla="*/ 140 w 140"/>
                <a:gd name="T19" fmla="*/ 114 h 164"/>
                <a:gd name="T20" fmla="*/ 74 w 140"/>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64">
                  <a:moveTo>
                    <a:pt x="74" y="164"/>
                  </a:moveTo>
                  <a:cubicBezTo>
                    <a:pt x="23" y="164"/>
                    <a:pt x="0" y="131"/>
                    <a:pt x="0" y="83"/>
                  </a:cubicBezTo>
                  <a:cubicBezTo>
                    <a:pt x="0" y="35"/>
                    <a:pt x="26" y="0"/>
                    <a:pt x="76" y="0"/>
                  </a:cubicBezTo>
                  <a:cubicBezTo>
                    <a:pt x="107" y="0"/>
                    <a:pt x="138" y="14"/>
                    <a:pt x="139" y="50"/>
                  </a:cubicBezTo>
                  <a:cubicBezTo>
                    <a:pt x="103" y="50"/>
                    <a:pt x="103" y="50"/>
                    <a:pt x="103" y="50"/>
                  </a:cubicBezTo>
                  <a:cubicBezTo>
                    <a:pt x="102" y="34"/>
                    <a:pt x="91" y="26"/>
                    <a:pt x="76" y="26"/>
                  </a:cubicBezTo>
                  <a:cubicBezTo>
                    <a:pt x="45" y="26"/>
                    <a:pt x="36" y="59"/>
                    <a:pt x="36" y="84"/>
                  </a:cubicBezTo>
                  <a:cubicBezTo>
                    <a:pt x="36" y="109"/>
                    <a:pt x="45" y="138"/>
                    <a:pt x="75" y="138"/>
                  </a:cubicBezTo>
                  <a:cubicBezTo>
                    <a:pt x="90" y="138"/>
                    <a:pt x="102" y="130"/>
                    <a:pt x="104" y="114"/>
                  </a:cubicBezTo>
                  <a:cubicBezTo>
                    <a:pt x="140" y="114"/>
                    <a:pt x="140" y="114"/>
                    <a:pt x="140" y="114"/>
                  </a:cubicBezTo>
                  <a:cubicBezTo>
                    <a:pt x="136" y="150"/>
                    <a:pt x="107" y="164"/>
                    <a:pt x="74" y="164"/>
                  </a:cubicBezTo>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xmlns="" val="367986193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blipFill dpi="0" rotWithShape="1">
          <a:blip r:embed="rId2" cstate="print">
            <a:lum/>
          </a:blip>
          <a:srcRect/>
          <a:stretch>
            <a:fillRect l="-17000" r="-17000"/>
          </a:stretch>
        </a:blipFill>
        <a:effectLst/>
      </p:bgPr>
    </p:bg>
    <p:spTree>
      <p:nvGrpSpPr>
        <p:cNvPr id="1" name=""/>
        <p:cNvGrpSpPr/>
        <p:nvPr/>
      </p:nvGrpSpPr>
      <p:grpSpPr>
        <a:xfrm>
          <a:off x="0" y="0"/>
          <a:ext cx="0" cy="0"/>
          <a:chOff x="0" y="0"/>
          <a:chExt cx="0" cy="0"/>
        </a:xfrm>
      </p:grpSpPr>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hasCustomPrompt="1"/>
          </p:nvPr>
        </p:nvSpPr>
        <p:spPr>
          <a:xfrm>
            <a:off x="278606" y="1757363"/>
            <a:ext cx="8559404" cy="3833812"/>
          </a:xfrm>
        </p:spPr>
        <p:txBody>
          <a:bodyPr>
            <a:normAutofit/>
          </a:bodyPr>
          <a:lstStyle>
            <a:lvl1pPr marL="200025" indent="-200025">
              <a:buNone/>
              <a:defRPr sz="3200">
                <a:solidFill>
                  <a:schemeClr val="bg1"/>
                </a:solidFill>
              </a:defRPr>
            </a:lvl1pPr>
            <a:lvl2pPr marL="270272" indent="0" algn="r">
              <a:buNone/>
              <a:defRPr sz="2000">
                <a:solidFill>
                  <a:schemeClr val="bg1"/>
                </a:solidFill>
              </a:defRPr>
            </a:lvl2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287724" y="905704"/>
            <a:ext cx="8550286" cy="324465"/>
          </a:xfrm>
        </p:spPr>
        <p:txBody>
          <a:bodyPr/>
          <a:lstStyle>
            <a:lvl1pPr>
              <a:defRPr>
                <a:solidFill>
                  <a:schemeClr val="bg1"/>
                </a:solidFill>
              </a:defRPr>
            </a:lvl1pPr>
          </a:lstStyle>
          <a:p>
            <a:r>
              <a:rPr lang="en-US" altLang="zh-CN" smtClean="0"/>
              <a:t>Click to edit Master title style</a:t>
            </a:r>
            <a:endParaRPr lang="en-GB" dirty="0"/>
          </a:p>
        </p:txBody>
      </p:sp>
      <p:sp>
        <p:nvSpPr>
          <p:cNvPr id="3" name="Date Placeholder 2">
            <a:extLst>
              <a:ext uri="{FF2B5EF4-FFF2-40B4-BE49-F238E27FC236}">
                <a16:creationId xmlns="" xmlns:a16="http://schemas.microsoft.com/office/drawing/2014/main" id="{27F7DB18-8DE1-4F50-A554-DC198F8A0940}"/>
              </a:ext>
            </a:extLst>
          </p:cNvPr>
          <p:cNvSpPr>
            <a:spLocks noGrp="1"/>
          </p:cNvSpPr>
          <p:nvPr>
            <p:ph type="dt" sz="half" idx="14"/>
          </p:nvPr>
        </p:nvSpPr>
        <p:spPr/>
        <p:txBody>
          <a:bodyPr/>
          <a:lstStyle>
            <a:lvl1pPr>
              <a:defRPr>
                <a:solidFill>
                  <a:schemeClr val="bg1"/>
                </a:solidFill>
              </a:defRPr>
            </a:lvl1pPr>
          </a:lstStyle>
          <a:p>
            <a:r>
              <a:rPr lang="en-US"/>
              <a:t>11 December 2017</a:t>
            </a:r>
            <a:endParaRPr lang="en-GB" dirty="0"/>
          </a:p>
        </p:txBody>
      </p:sp>
      <p:sp>
        <p:nvSpPr>
          <p:cNvPr id="4" name="Footer Placeholder 3">
            <a:extLst>
              <a:ext uri="{FF2B5EF4-FFF2-40B4-BE49-F238E27FC236}">
                <a16:creationId xmlns="" xmlns:a16="http://schemas.microsoft.com/office/drawing/2014/main" id="{A5D7A92A-3C08-4682-8B80-26C8B98D86DB}"/>
              </a:ext>
            </a:extLst>
          </p:cNvPr>
          <p:cNvSpPr>
            <a:spLocks noGrp="1"/>
          </p:cNvSpPr>
          <p:nvPr>
            <p:ph type="ftr" sz="quarter" idx="15"/>
          </p:nvPr>
        </p:nvSpPr>
        <p:spPr/>
        <p:txBody>
          <a:bodyPr/>
          <a:lstStyle>
            <a:lvl1pPr>
              <a:defRPr>
                <a:solidFill>
                  <a:srgbClr val="000000"/>
                </a:solidFill>
              </a:defRPr>
            </a:lvl1pPr>
          </a:lstStyle>
          <a:p>
            <a:endParaRPr lang="en-GB" dirty="0"/>
          </a:p>
        </p:txBody>
      </p:sp>
      <p:sp>
        <p:nvSpPr>
          <p:cNvPr id="5" name="Slide Number Placeholder 4">
            <a:extLst>
              <a:ext uri="{FF2B5EF4-FFF2-40B4-BE49-F238E27FC236}">
                <a16:creationId xmlns="" xmlns:a16="http://schemas.microsoft.com/office/drawing/2014/main" id="{6530313F-13EC-4987-AB17-F0249FF9E3D9}"/>
              </a:ext>
            </a:extLst>
          </p:cNvPr>
          <p:cNvSpPr>
            <a:spLocks noGrp="1"/>
          </p:cNvSpPr>
          <p:nvPr>
            <p:ph type="sldNum" sz="quarter" idx="16"/>
          </p:nvPr>
        </p:nvSpPr>
        <p:spPr/>
        <p:txBody>
          <a:bodyPr/>
          <a:lstStyle>
            <a:lvl1pPr>
              <a:defRPr>
                <a:solidFill>
                  <a:schemeClr val="bg1"/>
                </a:solidFill>
              </a:defRPr>
            </a:lvl1pPr>
          </a:lstStyle>
          <a:p>
            <a:fld id="{1E899A84-0A7C-4488-B245-0310F52DBB74}" type="slidenum">
              <a:rPr lang="en-GB" smtClean="0"/>
              <a:pPr/>
              <a:t>‹#›</a:t>
            </a:fld>
            <a:endParaRPr lang="en-GB" dirty="0"/>
          </a:p>
        </p:txBody>
      </p:sp>
      <p:sp>
        <p:nvSpPr>
          <p:cNvPr id="13" name="TextBox 12">
            <a:extLst>
              <a:ext uri="{FF2B5EF4-FFF2-40B4-BE49-F238E27FC236}">
                <a16:creationId xmlns="" xmlns:a16="http://schemas.microsoft.com/office/drawing/2014/main" id="{B74D91D7-339A-40C0-826E-FA9AA35DF8C8}"/>
              </a:ext>
            </a:extLst>
          </p:cNvPr>
          <p:cNvSpPr txBox="1"/>
          <p:nvPr userDrawn="1"/>
        </p:nvSpPr>
        <p:spPr>
          <a:xfrm>
            <a:off x="203099" y="-410053"/>
            <a:ext cx="2348720"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spTree>
    <p:extLst>
      <p:ext uri="{BB962C8B-B14F-4D97-AF65-F5344CB8AC3E}">
        <p14:creationId xmlns:p14="http://schemas.microsoft.com/office/powerpoint/2010/main" xmlns="" val="99820674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chemeClr val="bg1"/>
        </a:solidFill>
        <a:effectLst/>
      </p:bgPr>
    </p:bg>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lvl1pPr>
              <a:defRPr>
                <a:solidFill>
                  <a:schemeClr val="tx1"/>
                </a:solidFill>
              </a:defRPr>
            </a:lvl1pPr>
          </a:lstStyle>
          <a:p>
            <a:endParaRPr lang="en-GB" dirty="0"/>
          </a:p>
        </p:txBody>
      </p:sp>
      <p:sp>
        <p:nvSpPr>
          <p:cNvPr id="8" name="Slide Number Placeholder 7"/>
          <p:cNvSpPr>
            <a:spLocks noGrp="1"/>
          </p:cNvSpPr>
          <p:nvPr>
            <p:ph type="sldNum" sz="quarter" idx="11"/>
          </p:nvPr>
        </p:nvSpPr>
        <p:spPr/>
        <p:txBody>
          <a:bodyPr/>
          <a:lstStyle>
            <a:lvl1pPr>
              <a:defRPr>
                <a:solidFill>
                  <a:schemeClr val="tx1"/>
                </a:solidFill>
              </a:defRPr>
            </a:lvl1pPr>
          </a:lstStyle>
          <a:p>
            <a:fld id="{1E899A84-0A7C-4488-B245-0310F52DBB74}" type="slidenum">
              <a:rPr lang="en-GB" smtClean="0"/>
              <a:pPr/>
              <a:t>‹#›</a:t>
            </a:fld>
            <a:endParaRPr lang="en-GB"/>
          </a:p>
        </p:txBody>
      </p:sp>
      <p:sp>
        <p:nvSpPr>
          <p:cNvPr id="9" name="Text Placeholder 8"/>
          <p:cNvSpPr>
            <a:spLocks noGrp="1"/>
          </p:cNvSpPr>
          <p:nvPr>
            <p:ph type="body" sz="quarter" idx="12" hasCustomPrompt="1"/>
          </p:nvPr>
        </p:nvSpPr>
        <p:spPr>
          <a:xfrm>
            <a:off x="278606" y="1773238"/>
            <a:ext cx="8559404" cy="3817937"/>
          </a:xfrm>
        </p:spPr>
        <p:txBody>
          <a:bodyPr>
            <a:normAutofit/>
          </a:bodyPr>
          <a:lstStyle>
            <a:lvl1pPr marL="199800" indent="-199800">
              <a:buNone/>
              <a:defRPr sz="3200">
                <a:solidFill>
                  <a:schemeClr val="tx1"/>
                </a:solidFill>
              </a:defRPr>
            </a:lvl1pPr>
            <a:lvl2pPr marL="270272" indent="0" algn="r">
              <a:buNone/>
              <a:defRPr sz="2000">
                <a:solidFill>
                  <a:schemeClr val="tx1"/>
                </a:solidFill>
              </a:defRPr>
            </a:lvl2pPr>
          </a:lstStyle>
          <a:p>
            <a:pPr lvl="0"/>
            <a:r>
              <a:rPr lang="en-US" dirty="0"/>
              <a:t>“Click to edit Master text styles”</a:t>
            </a:r>
          </a:p>
          <a:p>
            <a:pPr lvl="1"/>
            <a:r>
              <a:rPr lang="en-US" dirty="0"/>
              <a:t>Second level</a:t>
            </a:r>
          </a:p>
        </p:txBody>
      </p:sp>
      <p:sp>
        <p:nvSpPr>
          <p:cNvPr id="23" name="Title 1"/>
          <p:cNvSpPr>
            <a:spLocks noGrp="1"/>
          </p:cNvSpPr>
          <p:nvPr>
            <p:ph type="title"/>
          </p:nvPr>
        </p:nvSpPr>
        <p:spPr>
          <a:xfrm>
            <a:off x="287724" y="905704"/>
            <a:ext cx="8550286" cy="324465"/>
          </a:xfrm>
        </p:spPr>
        <p:txBody>
          <a:bodyPr/>
          <a:lstStyle/>
          <a:p>
            <a:r>
              <a:rPr lang="en-US" altLang="zh-CN" smtClean="0"/>
              <a:t>Click to edit Master title style</a:t>
            </a:r>
            <a:endParaRPr lang="en-GB" dirty="0"/>
          </a:p>
        </p:txBody>
      </p:sp>
      <p:sp>
        <p:nvSpPr>
          <p:cNvPr id="2" name="Date Placeholder 1">
            <a:extLst>
              <a:ext uri="{FF2B5EF4-FFF2-40B4-BE49-F238E27FC236}">
                <a16:creationId xmlns="" xmlns:a16="http://schemas.microsoft.com/office/drawing/2014/main" id="{8EF54615-8DB3-4568-8558-084413843DE9}"/>
              </a:ext>
            </a:extLst>
          </p:cNvPr>
          <p:cNvSpPr>
            <a:spLocks noGrp="1"/>
          </p:cNvSpPr>
          <p:nvPr>
            <p:ph type="dt" sz="half" idx="14"/>
          </p:nvPr>
        </p:nvSpPr>
        <p:spPr/>
        <p:txBody>
          <a:bodyPr/>
          <a:lstStyle/>
          <a:p>
            <a:r>
              <a:rPr lang="en-US"/>
              <a:t>11 December 2017</a:t>
            </a:r>
            <a:endParaRPr lang="en-GB" dirty="0"/>
          </a:p>
        </p:txBody>
      </p:sp>
    </p:spTree>
    <p:extLst>
      <p:ext uri="{BB962C8B-B14F-4D97-AF65-F5344CB8AC3E}">
        <p14:creationId xmlns:p14="http://schemas.microsoft.com/office/powerpoint/2010/main" xmlns="" val="178835343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3">
    <p:bg>
      <p:bgPr>
        <a:solidFill>
          <a:schemeClr val="bg1"/>
        </a:solidFill>
        <a:effectLst/>
      </p:bgPr>
    </p:bg>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lvl1pPr>
              <a:defRPr>
                <a:solidFill>
                  <a:schemeClr val="tx1"/>
                </a:solidFill>
              </a:defRPr>
            </a:lvl1pPr>
          </a:lstStyle>
          <a:p>
            <a:endParaRPr lang="en-GB" dirty="0"/>
          </a:p>
        </p:txBody>
      </p:sp>
      <p:sp>
        <p:nvSpPr>
          <p:cNvPr id="8" name="Slide Number Placeholder 7"/>
          <p:cNvSpPr>
            <a:spLocks noGrp="1"/>
          </p:cNvSpPr>
          <p:nvPr>
            <p:ph type="sldNum" sz="quarter" idx="11"/>
          </p:nvPr>
        </p:nvSpPr>
        <p:spPr/>
        <p:txBody>
          <a:bodyPr/>
          <a:lstStyle>
            <a:lvl1pPr>
              <a:defRPr>
                <a:solidFill>
                  <a:schemeClr val="tx1"/>
                </a:solidFill>
              </a:defRPr>
            </a:lvl1pPr>
          </a:lstStyle>
          <a:p>
            <a:fld id="{1E899A84-0A7C-4488-B245-0310F52DBB74}" type="slidenum">
              <a:rPr lang="en-GB" smtClean="0"/>
              <a:pPr/>
              <a:t>‹#›</a:t>
            </a:fld>
            <a:endParaRPr lang="en-GB"/>
          </a:p>
        </p:txBody>
      </p:sp>
      <p:sp>
        <p:nvSpPr>
          <p:cNvPr id="9" name="Text Placeholder 8"/>
          <p:cNvSpPr>
            <a:spLocks noGrp="1"/>
          </p:cNvSpPr>
          <p:nvPr>
            <p:ph type="body" sz="quarter" idx="12" hasCustomPrompt="1"/>
          </p:nvPr>
        </p:nvSpPr>
        <p:spPr>
          <a:xfrm>
            <a:off x="278606" y="1773238"/>
            <a:ext cx="8559404" cy="3817937"/>
          </a:xfrm>
        </p:spPr>
        <p:txBody>
          <a:bodyPr>
            <a:normAutofit/>
          </a:bodyPr>
          <a:lstStyle>
            <a:lvl1pPr marL="147638" indent="-147638">
              <a:spcBef>
                <a:spcPts val="1350"/>
              </a:spcBef>
              <a:buNone/>
              <a:defRPr sz="2400">
                <a:solidFill>
                  <a:srgbClr val="DB0011"/>
                </a:solidFill>
              </a:defRPr>
            </a:lvl1pPr>
            <a:lvl2pPr marL="270272" indent="0" algn="r">
              <a:buNone/>
              <a:defRPr sz="1800">
                <a:solidFill>
                  <a:srgbClr val="DB0011"/>
                </a:solidFill>
              </a:defRPr>
            </a:lvl2pPr>
          </a:lstStyle>
          <a:p>
            <a:pPr lvl="0"/>
            <a:r>
              <a:rPr lang="en-US" dirty="0"/>
              <a:t>“Click to edit Master text styles”</a:t>
            </a:r>
          </a:p>
          <a:p>
            <a:pPr lvl="1"/>
            <a:r>
              <a:rPr lang="en-US" dirty="0"/>
              <a:t>Second level</a:t>
            </a:r>
          </a:p>
        </p:txBody>
      </p:sp>
      <p:sp>
        <p:nvSpPr>
          <p:cNvPr id="6" name="Title 1"/>
          <p:cNvSpPr>
            <a:spLocks noGrp="1"/>
          </p:cNvSpPr>
          <p:nvPr>
            <p:ph type="title"/>
          </p:nvPr>
        </p:nvSpPr>
        <p:spPr>
          <a:xfrm>
            <a:off x="287724" y="905704"/>
            <a:ext cx="8550286" cy="324465"/>
          </a:xfrm>
        </p:spPr>
        <p:txBody>
          <a:bodyPr/>
          <a:lstStyle/>
          <a:p>
            <a:r>
              <a:rPr lang="en-US" altLang="zh-CN" smtClean="0"/>
              <a:t>Click to edit Master title style</a:t>
            </a:r>
            <a:endParaRPr lang="en-GB"/>
          </a:p>
        </p:txBody>
      </p:sp>
      <p:sp>
        <p:nvSpPr>
          <p:cNvPr id="2" name="Date Placeholder 1">
            <a:extLst>
              <a:ext uri="{FF2B5EF4-FFF2-40B4-BE49-F238E27FC236}">
                <a16:creationId xmlns="" xmlns:a16="http://schemas.microsoft.com/office/drawing/2014/main" id="{C1C8CC02-D904-49E7-ADB3-58EC67CBAF71}"/>
              </a:ext>
            </a:extLst>
          </p:cNvPr>
          <p:cNvSpPr>
            <a:spLocks noGrp="1"/>
          </p:cNvSpPr>
          <p:nvPr>
            <p:ph type="dt" sz="half" idx="14"/>
          </p:nvPr>
        </p:nvSpPr>
        <p:spPr/>
        <p:txBody>
          <a:bodyPr/>
          <a:lstStyle/>
          <a:p>
            <a:r>
              <a:rPr lang="en-US"/>
              <a:t>11 December 2017</a:t>
            </a:r>
            <a:endParaRPr lang="en-GB" dirty="0"/>
          </a:p>
        </p:txBody>
      </p:sp>
    </p:spTree>
    <p:extLst>
      <p:ext uri="{BB962C8B-B14F-4D97-AF65-F5344CB8AC3E}">
        <p14:creationId xmlns:p14="http://schemas.microsoft.com/office/powerpoint/2010/main" xmlns="" val="133807140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Quote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dirty="0"/>
          </a:p>
        </p:txBody>
      </p:sp>
      <p:sp>
        <p:nvSpPr>
          <p:cNvPr id="3" name="Content Placeholder 2"/>
          <p:cNvSpPr>
            <a:spLocks noGrp="1"/>
          </p:cNvSpPr>
          <p:nvPr>
            <p:ph idx="1" hasCustomPrompt="1"/>
          </p:nvPr>
        </p:nvSpPr>
        <p:spPr>
          <a:xfrm>
            <a:off x="287593" y="1757363"/>
            <a:ext cx="2727000" cy="4419601"/>
          </a:xfrm>
        </p:spPr>
        <p:txBody>
          <a:bodyPr/>
          <a:lstStyle>
            <a:lvl1pPr marL="91679" indent="-91679">
              <a:buSzPct val="90000"/>
              <a:buNone/>
              <a:defRPr sz="1600"/>
            </a:lvl1pPr>
            <a:lvl2pPr marL="270272" indent="0" algn="r">
              <a:buSzPct val="90000"/>
              <a:buNone/>
              <a:defRPr sz="1400"/>
            </a:lvl2pPr>
            <a:lvl3pPr>
              <a:buSzPct val="90000"/>
              <a:defRPr/>
            </a:lvl3pPr>
            <a:lvl4pPr>
              <a:buSzPct val="90000"/>
              <a:defRPr/>
            </a:lvl4pPr>
            <a:lvl5pPr>
              <a:buSzPct val="90000"/>
              <a:defRPr/>
            </a:lvl5pPr>
          </a:lstStyle>
          <a:p>
            <a:pPr lvl="0"/>
            <a:r>
              <a:rPr lang="en-US" dirty="0"/>
              <a:t>“Click to edit Master text styles”</a:t>
            </a:r>
          </a:p>
          <a:p>
            <a:pPr lvl="1"/>
            <a:r>
              <a:rPr lang="en-US" dirty="0"/>
              <a:t>Second level</a:t>
            </a:r>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9" name="Content Placeholder 2"/>
          <p:cNvSpPr>
            <a:spLocks noGrp="1"/>
          </p:cNvSpPr>
          <p:nvPr>
            <p:ph idx="14" hasCustomPrompt="1"/>
          </p:nvPr>
        </p:nvSpPr>
        <p:spPr>
          <a:xfrm>
            <a:off x="3194447" y="1757362"/>
            <a:ext cx="2727000" cy="4419185"/>
          </a:xfrm>
        </p:spPr>
        <p:txBody>
          <a:bodyPr/>
          <a:lstStyle>
            <a:lvl1pPr marL="91679" indent="-91679">
              <a:buSzPct val="90000"/>
              <a:buNone/>
              <a:defRPr sz="1600"/>
            </a:lvl1pPr>
            <a:lvl2pPr marL="270272" indent="0" algn="r">
              <a:buSzPct val="90000"/>
              <a:buNone/>
              <a:defRPr sz="1400"/>
            </a:lvl2pPr>
            <a:lvl3pPr>
              <a:buSzPct val="90000"/>
              <a:defRPr/>
            </a:lvl3pPr>
            <a:lvl4pPr>
              <a:buSzPct val="90000"/>
              <a:defRPr/>
            </a:lvl4pPr>
            <a:lvl5pPr>
              <a:buSzPct val="90000"/>
              <a:defRPr/>
            </a:lvl5pPr>
          </a:lstStyle>
          <a:p>
            <a:pPr lvl="0"/>
            <a:r>
              <a:rPr lang="en-US" dirty="0"/>
              <a:t>“Click to edit Master text styles”</a:t>
            </a:r>
          </a:p>
          <a:p>
            <a:pPr lvl="1"/>
            <a:r>
              <a:rPr lang="en-US" dirty="0"/>
              <a:t>Second level</a:t>
            </a:r>
          </a:p>
        </p:txBody>
      </p:sp>
      <p:sp>
        <p:nvSpPr>
          <p:cNvPr id="10" name="Content Placeholder 2"/>
          <p:cNvSpPr>
            <a:spLocks noGrp="1"/>
          </p:cNvSpPr>
          <p:nvPr>
            <p:ph idx="15" hasCustomPrompt="1"/>
          </p:nvPr>
        </p:nvSpPr>
        <p:spPr>
          <a:xfrm>
            <a:off x="6101302" y="1757363"/>
            <a:ext cx="2727000" cy="4419601"/>
          </a:xfrm>
        </p:spPr>
        <p:txBody>
          <a:bodyPr/>
          <a:lstStyle>
            <a:lvl1pPr marL="91679" indent="-91679">
              <a:buSzPct val="90000"/>
              <a:buNone/>
              <a:defRPr sz="1600"/>
            </a:lvl1pPr>
            <a:lvl2pPr marL="270272" indent="0" algn="r">
              <a:buSzPct val="90000"/>
              <a:buNone/>
              <a:defRPr sz="1400"/>
            </a:lvl2pPr>
            <a:lvl3pPr>
              <a:buSzPct val="90000"/>
              <a:defRPr/>
            </a:lvl3pPr>
            <a:lvl4pPr>
              <a:buSzPct val="90000"/>
              <a:defRPr/>
            </a:lvl4pPr>
            <a:lvl5pPr>
              <a:buSzPct val="90000"/>
              <a:defRPr/>
            </a:lvl5pPr>
          </a:lstStyle>
          <a:p>
            <a:pPr lvl="0"/>
            <a:r>
              <a:rPr lang="en-US" dirty="0"/>
              <a:t>“Click to edit Master text styles”</a:t>
            </a:r>
          </a:p>
          <a:p>
            <a:pPr lvl="1"/>
            <a:r>
              <a:rPr lang="en-US" dirty="0"/>
              <a:t>Second level</a:t>
            </a:r>
          </a:p>
        </p:txBody>
      </p:sp>
      <p:sp>
        <p:nvSpPr>
          <p:cNvPr id="4" name="Date Placeholder 3">
            <a:extLst>
              <a:ext uri="{FF2B5EF4-FFF2-40B4-BE49-F238E27FC236}">
                <a16:creationId xmlns="" xmlns:a16="http://schemas.microsoft.com/office/drawing/2014/main" id="{4DD25683-36B4-4321-B003-D95E06D55AD8}"/>
              </a:ext>
            </a:extLst>
          </p:cNvPr>
          <p:cNvSpPr>
            <a:spLocks noGrp="1"/>
          </p:cNvSpPr>
          <p:nvPr>
            <p:ph type="dt" sz="half" idx="16"/>
          </p:nvPr>
        </p:nvSpPr>
        <p:spPr/>
        <p:txBody>
          <a:bodyPr/>
          <a:lstStyle/>
          <a:p>
            <a:r>
              <a:rPr lang="en-US"/>
              <a:t>11 December 2017</a:t>
            </a:r>
            <a:endParaRPr lang="en-GB" dirty="0"/>
          </a:p>
        </p:txBody>
      </p:sp>
    </p:spTree>
    <p:extLst>
      <p:ext uri="{BB962C8B-B14F-4D97-AF65-F5344CB8AC3E}">
        <p14:creationId xmlns:p14="http://schemas.microsoft.com/office/powerpoint/2010/main" xmlns="" val="76149587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ntent with long sub-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dirty="0"/>
          </a:p>
        </p:txBody>
      </p:sp>
      <p:sp>
        <p:nvSpPr>
          <p:cNvPr id="3" name="Content Placeholder 2"/>
          <p:cNvSpPr>
            <a:spLocks noGrp="1"/>
          </p:cNvSpPr>
          <p:nvPr>
            <p:ph idx="1"/>
          </p:nvPr>
        </p:nvSpPr>
        <p:spPr>
          <a:xfrm>
            <a:off x="287593" y="2519680"/>
            <a:ext cx="2727000" cy="3657284"/>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9" name="Content Placeholder 2"/>
          <p:cNvSpPr>
            <a:spLocks noGrp="1"/>
          </p:cNvSpPr>
          <p:nvPr>
            <p:ph idx="14"/>
          </p:nvPr>
        </p:nvSpPr>
        <p:spPr>
          <a:xfrm>
            <a:off x="3194447" y="2519680"/>
            <a:ext cx="2727000" cy="3657284"/>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10" name="Content Placeholder 2"/>
          <p:cNvSpPr>
            <a:spLocks noGrp="1"/>
          </p:cNvSpPr>
          <p:nvPr>
            <p:ph idx="15"/>
          </p:nvPr>
        </p:nvSpPr>
        <p:spPr>
          <a:xfrm>
            <a:off x="6101302" y="2519680"/>
            <a:ext cx="2727000" cy="3657284"/>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11" name="Content Placeholder 2"/>
          <p:cNvSpPr>
            <a:spLocks noGrp="1"/>
          </p:cNvSpPr>
          <p:nvPr>
            <p:ph idx="16"/>
          </p:nvPr>
        </p:nvSpPr>
        <p:spPr>
          <a:xfrm>
            <a:off x="278607" y="1757363"/>
            <a:ext cx="8549696" cy="640397"/>
          </a:xfrm>
        </p:spPr>
        <p:txBody>
          <a:bodyPr>
            <a:normAutofit/>
          </a:bodyPr>
          <a:lstStyle>
            <a:lvl1pPr marL="0" indent="0">
              <a:buSzPct val="90000"/>
              <a:buNone/>
              <a:defRPr sz="1400"/>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p:txBody>
      </p:sp>
      <p:sp>
        <p:nvSpPr>
          <p:cNvPr id="4" name="Date Placeholder 3">
            <a:extLst>
              <a:ext uri="{FF2B5EF4-FFF2-40B4-BE49-F238E27FC236}">
                <a16:creationId xmlns="" xmlns:a16="http://schemas.microsoft.com/office/drawing/2014/main" id="{CEF90A19-5365-467C-893C-B317CC414B05}"/>
              </a:ext>
            </a:extLst>
          </p:cNvPr>
          <p:cNvSpPr>
            <a:spLocks noGrp="1"/>
          </p:cNvSpPr>
          <p:nvPr>
            <p:ph type="dt" sz="half" idx="17"/>
          </p:nvPr>
        </p:nvSpPr>
        <p:spPr/>
        <p:txBody>
          <a:bodyPr/>
          <a:lstStyle/>
          <a:p>
            <a:r>
              <a:rPr lang="en-US"/>
              <a:t>11 December 2017</a:t>
            </a:r>
            <a:endParaRPr lang="en-GB" dirty="0"/>
          </a:p>
        </p:txBody>
      </p:sp>
    </p:spTree>
    <p:extLst>
      <p:ext uri="{BB962C8B-B14F-4D97-AF65-F5344CB8AC3E}">
        <p14:creationId xmlns:p14="http://schemas.microsoft.com/office/powerpoint/2010/main" xmlns="" val="181137401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3" name="Content Placeholder 2"/>
          <p:cNvSpPr>
            <a:spLocks noGrp="1"/>
          </p:cNvSpPr>
          <p:nvPr>
            <p:ph idx="1"/>
          </p:nvPr>
        </p:nvSpPr>
        <p:spPr>
          <a:xfrm>
            <a:off x="287593" y="4003040"/>
            <a:ext cx="2727000" cy="2173924"/>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7" name="Content Placeholder 2"/>
          <p:cNvSpPr>
            <a:spLocks noGrp="1"/>
          </p:cNvSpPr>
          <p:nvPr>
            <p:ph idx="14"/>
          </p:nvPr>
        </p:nvSpPr>
        <p:spPr>
          <a:xfrm>
            <a:off x="3194447" y="4003040"/>
            <a:ext cx="2727000" cy="2173924"/>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9" name="Content Placeholder 2"/>
          <p:cNvSpPr>
            <a:spLocks noGrp="1"/>
          </p:cNvSpPr>
          <p:nvPr>
            <p:ph idx="15"/>
          </p:nvPr>
        </p:nvSpPr>
        <p:spPr>
          <a:xfrm>
            <a:off x="6101302" y="4003040"/>
            <a:ext cx="2727000" cy="2173924"/>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11" name="Picture Placeholder 7"/>
          <p:cNvSpPr>
            <a:spLocks noGrp="1"/>
          </p:cNvSpPr>
          <p:nvPr>
            <p:ph type="pic" sz="quarter" idx="16"/>
          </p:nvPr>
        </p:nvSpPr>
        <p:spPr>
          <a:xfrm>
            <a:off x="287594" y="1773238"/>
            <a:ext cx="2726999" cy="2046922"/>
          </a:xfrm>
        </p:spPr>
        <p:txBody>
          <a:bodyPr/>
          <a:lstStyle>
            <a:lvl1pPr marL="0" indent="0">
              <a:buNone/>
              <a:defRPr/>
            </a:lvl1pPr>
          </a:lstStyle>
          <a:p>
            <a:r>
              <a:rPr lang="en-US" altLang="zh-CN" smtClean="0"/>
              <a:t>Click icon to add picture</a:t>
            </a:r>
            <a:endParaRPr lang="en-GB"/>
          </a:p>
        </p:txBody>
      </p:sp>
      <p:sp>
        <p:nvSpPr>
          <p:cNvPr id="12" name="Picture Placeholder 7"/>
          <p:cNvSpPr>
            <a:spLocks noGrp="1"/>
          </p:cNvSpPr>
          <p:nvPr>
            <p:ph type="pic" sz="quarter" idx="17"/>
          </p:nvPr>
        </p:nvSpPr>
        <p:spPr>
          <a:xfrm>
            <a:off x="3194448" y="1773238"/>
            <a:ext cx="2726999" cy="2046922"/>
          </a:xfrm>
        </p:spPr>
        <p:txBody>
          <a:bodyPr/>
          <a:lstStyle>
            <a:lvl1pPr marL="0" indent="0">
              <a:buNone/>
              <a:defRPr/>
            </a:lvl1pPr>
          </a:lstStyle>
          <a:p>
            <a:r>
              <a:rPr lang="en-US" altLang="zh-CN" smtClean="0"/>
              <a:t>Click icon to add picture</a:t>
            </a:r>
            <a:endParaRPr lang="en-GB"/>
          </a:p>
        </p:txBody>
      </p:sp>
      <p:sp>
        <p:nvSpPr>
          <p:cNvPr id="13" name="Picture Placeholder 7"/>
          <p:cNvSpPr>
            <a:spLocks noGrp="1"/>
          </p:cNvSpPr>
          <p:nvPr>
            <p:ph type="pic" sz="quarter" idx="18"/>
          </p:nvPr>
        </p:nvSpPr>
        <p:spPr>
          <a:xfrm>
            <a:off x="6111010" y="1773238"/>
            <a:ext cx="2726999" cy="2046922"/>
          </a:xfrm>
        </p:spPr>
        <p:txBody>
          <a:bodyPr/>
          <a:lstStyle>
            <a:lvl1pPr marL="0" indent="0">
              <a:buNone/>
              <a:defRPr/>
            </a:lvl1pPr>
          </a:lstStyle>
          <a:p>
            <a:r>
              <a:rPr lang="en-US" altLang="zh-CN" smtClean="0"/>
              <a:t>Click icon to add picture</a:t>
            </a:r>
            <a:endParaRPr lang="en-GB"/>
          </a:p>
        </p:txBody>
      </p:sp>
      <p:sp>
        <p:nvSpPr>
          <p:cNvPr id="4" name="Date Placeholder 3">
            <a:extLst>
              <a:ext uri="{FF2B5EF4-FFF2-40B4-BE49-F238E27FC236}">
                <a16:creationId xmlns="" xmlns:a16="http://schemas.microsoft.com/office/drawing/2014/main" id="{93FDA650-F0D1-4E36-9192-9AEEBB79FBAE}"/>
              </a:ext>
            </a:extLst>
          </p:cNvPr>
          <p:cNvSpPr>
            <a:spLocks noGrp="1"/>
          </p:cNvSpPr>
          <p:nvPr>
            <p:ph type="dt" sz="half" idx="19"/>
          </p:nvPr>
        </p:nvSpPr>
        <p:spPr/>
        <p:txBody>
          <a:bodyPr/>
          <a:lstStyle/>
          <a:p>
            <a:r>
              <a:rPr lang="en-US"/>
              <a:t>11 December 2017</a:t>
            </a:r>
            <a:endParaRPr lang="en-GB" dirty="0"/>
          </a:p>
        </p:txBody>
      </p:sp>
    </p:spTree>
    <p:extLst>
      <p:ext uri="{BB962C8B-B14F-4D97-AF65-F5344CB8AC3E}">
        <p14:creationId xmlns:p14="http://schemas.microsoft.com/office/powerpoint/2010/main" xmlns="" val="34370195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Large image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3" name="Content Placeholder 2"/>
          <p:cNvSpPr>
            <a:spLocks noGrp="1"/>
          </p:cNvSpPr>
          <p:nvPr>
            <p:ph idx="1"/>
          </p:nvPr>
        </p:nvSpPr>
        <p:spPr>
          <a:xfrm>
            <a:off x="287593" y="4897120"/>
            <a:ext cx="2727000" cy="1279844"/>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7" name="Content Placeholder 2"/>
          <p:cNvSpPr>
            <a:spLocks noGrp="1"/>
          </p:cNvSpPr>
          <p:nvPr>
            <p:ph idx="14"/>
          </p:nvPr>
        </p:nvSpPr>
        <p:spPr>
          <a:xfrm>
            <a:off x="3194447" y="4897120"/>
            <a:ext cx="2727000" cy="1279844"/>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9" name="Content Placeholder 2"/>
          <p:cNvSpPr>
            <a:spLocks noGrp="1"/>
          </p:cNvSpPr>
          <p:nvPr>
            <p:ph idx="15"/>
          </p:nvPr>
        </p:nvSpPr>
        <p:spPr>
          <a:xfrm>
            <a:off x="6101302" y="4897120"/>
            <a:ext cx="2727000" cy="1279844"/>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11" name="Picture Placeholder 7"/>
          <p:cNvSpPr>
            <a:spLocks noGrp="1"/>
          </p:cNvSpPr>
          <p:nvPr>
            <p:ph type="pic" sz="quarter" idx="16"/>
          </p:nvPr>
        </p:nvSpPr>
        <p:spPr>
          <a:xfrm>
            <a:off x="287594" y="1773238"/>
            <a:ext cx="2726999" cy="3022282"/>
          </a:xfrm>
        </p:spPr>
        <p:txBody>
          <a:bodyPr/>
          <a:lstStyle>
            <a:lvl1pPr marL="0" indent="0">
              <a:buNone/>
              <a:defRPr/>
            </a:lvl1pPr>
          </a:lstStyle>
          <a:p>
            <a:r>
              <a:rPr lang="en-US" altLang="zh-CN" smtClean="0"/>
              <a:t>Click icon to add picture</a:t>
            </a:r>
            <a:endParaRPr lang="en-GB"/>
          </a:p>
        </p:txBody>
      </p:sp>
      <p:sp>
        <p:nvSpPr>
          <p:cNvPr id="12" name="Picture Placeholder 7"/>
          <p:cNvSpPr>
            <a:spLocks noGrp="1"/>
          </p:cNvSpPr>
          <p:nvPr>
            <p:ph type="pic" sz="quarter" idx="17"/>
          </p:nvPr>
        </p:nvSpPr>
        <p:spPr>
          <a:xfrm>
            <a:off x="3194448" y="1773238"/>
            <a:ext cx="2726999" cy="3022282"/>
          </a:xfrm>
        </p:spPr>
        <p:txBody>
          <a:bodyPr/>
          <a:lstStyle>
            <a:lvl1pPr marL="0" indent="0">
              <a:buNone/>
              <a:defRPr/>
            </a:lvl1pPr>
          </a:lstStyle>
          <a:p>
            <a:r>
              <a:rPr lang="en-US" altLang="zh-CN" smtClean="0"/>
              <a:t>Click icon to add picture</a:t>
            </a:r>
            <a:endParaRPr lang="en-GB"/>
          </a:p>
        </p:txBody>
      </p:sp>
      <p:sp>
        <p:nvSpPr>
          <p:cNvPr id="13" name="Picture Placeholder 7"/>
          <p:cNvSpPr>
            <a:spLocks noGrp="1"/>
          </p:cNvSpPr>
          <p:nvPr>
            <p:ph type="pic" sz="quarter" idx="18"/>
          </p:nvPr>
        </p:nvSpPr>
        <p:spPr>
          <a:xfrm>
            <a:off x="6111010" y="1773238"/>
            <a:ext cx="2726999" cy="3022282"/>
          </a:xfrm>
        </p:spPr>
        <p:txBody>
          <a:bodyPr/>
          <a:lstStyle>
            <a:lvl1pPr marL="0" indent="0">
              <a:buNone/>
              <a:defRPr/>
            </a:lvl1pPr>
          </a:lstStyle>
          <a:p>
            <a:r>
              <a:rPr lang="en-US" altLang="zh-CN" smtClean="0"/>
              <a:t>Click icon to add picture</a:t>
            </a:r>
            <a:endParaRPr lang="en-GB" dirty="0"/>
          </a:p>
        </p:txBody>
      </p:sp>
      <p:sp>
        <p:nvSpPr>
          <p:cNvPr id="4" name="Date Placeholder 3">
            <a:extLst>
              <a:ext uri="{FF2B5EF4-FFF2-40B4-BE49-F238E27FC236}">
                <a16:creationId xmlns="" xmlns:a16="http://schemas.microsoft.com/office/drawing/2014/main" id="{FB2820DD-CF14-40F6-A577-1B4BE3C92DC6}"/>
              </a:ext>
            </a:extLst>
          </p:cNvPr>
          <p:cNvSpPr>
            <a:spLocks noGrp="1"/>
          </p:cNvSpPr>
          <p:nvPr>
            <p:ph type="dt" sz="half" idx="19"/>
          </p:nvPr>
        </p:nvSpPr>
        <p:spPr/>
        <p:txBody>
          <a:bodyPr/>
          <a:lstStyle/>
          <a:p>
            <a:r>
              <a:rPr lang="en-US"/>
              <a:t>11 December 2017</a:t>
            </a:r>
            <a:endParaRPr lang="en-GB" dirty="0"/>
          </a:p>
        </p:txBody>
      </p:sp>
    </p:spTree>
    <p:extLst>
      <p:ext uri="{BB962C8B-B14F-4D97-AF65-F5344CB8AC3E}">
        <p14:creationId xmlns:p14="http://schemas.microsoft.com/office/powerpoint/2010/main" xmlns="" val="501250196"/>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6858000"/>
          </a:xfrm>
        </p:spPr>
        <p:txBody>
          <a:bodyPr/>
          <a:lstStyle>
            <a:lvl1pPr marL="0" indent="0">
              <a:buNone/>
              <a:defRPr/>
            </a:lvl1pPr>
          </a:lstStyle>
          <a:p>
            <a:r>
              <a:rPr lang="en-US" altLang="zh-CN" smtClean="0"/>
              <a:t>Click icon to add picture</a:t>
            </a:r>
            <a:endParaRPr lang="en-GB"/>
          </a:p>
        </p:txBody>
      </p:sp>
      <p:sp>
        <p:nvSpPr>
          <p:cNvPr id="2" name="Footer Placeholder 1"/>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1891345754"/>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 xmlns:a16="http://schemas.microsoft.com/office/drawing/2014/main" id="{B6D3A93A-7ADB-4F58-9585-7CDA4DA8F3D6}"/>
              </a:ext>
            </a:extLst>
          </p:cNvPr>
          <p:cNvSpPr>
            <a:spLocks noGrp="1"/>
          </p:cNvSpPr>
          <p:nvPr>
            <p:ph sz="quarter" idx="16"/>
          </p:nvPr>
        </p:nvSpPr>
        <p:spPr>
          <a:xfrm>
            <a:off x="287594" y="1773238"/>
            <a:ext cx="2727069" cy="4403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2" name="Title 1"/>
          <p:cNvSpPr>
            <a:spLocks noGrp="1"/>
          </p:cNvSpPr>
          <p:nvPr>
            <p:ph type="title"/>
          </p:nvPr>
        </p:nvSpPr>
        <p:spPr/>
        <p:txBody>
          <a:bodyPr/>
          <a:lstStyle/>
          <a:p>
            <a:r>
              <a:rPr lang="en-US" altLang="zh-CN" smtClean="0"/>
              <a:t>Click to edit Master title style</a:t>
            </a:r>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9" name="Content Placeholder 2"/>
          <p:cNvSpPr>
            <a:spLocks noGrp="1"/>
          </p:cNvSpPr>
          <p:nvPr>
            <p:ph idx="14"/>
          </p:nvPr>
        </p:nvSpPr>
        <p:spPr>
          <a:xfrm>
            <a:off x="3194447" y="1773238"/>
            <a:ext cx="5643563"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4" name="Date Placeholder 3">
            <a:extLst>
              <a:ext uri="{FF2B5EF4-FFF2-40B4-BE49-F238E27FC236}">
                <a16:creationId xmlns="" xmlns:a16="http://schemas.microsoft.com/office/drawing/2014/main" id="{0BC3D64B-A92E-4573-9C2F-1F8D293BCCE8}"/>
              </a:ext>
            </a:extLst>
          </p:cNvPr>
          <p:cNvSpPr>
            <a:spLocks noGrp="1"/>
          </p:cNvSpPr>
          <p:nvPr>
            <p:ph type="dt" sz="half" idx="15"/>
          </p:nvPr>
        </p:nvSpPr>
        <p:spPr/>
        <p:txBody>
          <a:bodyPr/>
          <a:lstStyle/>
          <a:p>
            <a:r>
              <a:rPr lang="en-US"/>
              <a:t>11 December 2017</a:t>
            </a:r>
            <a:endParaRPr lang="en-GB" dirty="0"/>
          </a:p>
        </p:txBody>
      </p:sp>
    </p:spTree>
    <p:extLst>
      <p:ext uri="{BB962C8B-B14F-4D97-AF65-F5344CB8AC3E}">
        <p14:creationId xmlns:p14="http://schemas.microsoft.com/office/powerpoint/2010/main" xmlns="" val="125139610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935932"/>
            <a:ext cx="8559404" cy="293100"/>
          </a:xfrm>
        </p:spPr>
        <p:txBody>
          <a:bodyPr anchor="t" anchorCtr="0"/>
          <a:lstStyle>
            <a:lvl1pPr algn="l">
              <a:defRPr sz="1600">
                <a:solidFill>
                  <a:schemeClr val="bg1"/>
                </a:solidFill>
              </a:defRPr>
            </a:lvl1pPr>
          </a:lstStyle>
          <a:p>
            <a:r>
              <a:rPr lang="en-US" altLang="zh-CN" smtClean="0"/>
              <a:t>Click to edit Master title style</a:t>
            </a:r>
            <a:endParaRPr lang="en-GB" dirty="0"/>
          </a:p>
        </p:txBody>
      </p:sp>
      <p:sp>
        <p:nvSpPr>
          <p:cNvPr id="3" name="Subtitle 2"/>
          <p:cNvSpPr>
            <a:spLocks noGrp="1"/>
          </p:cNvSpPr>
          <p:nvPr>
            <p:ph type="subTitle" idx="1"/>
          </p:nvPr>
        </p:nvSpPr>
        <p:spPr>
          <a:xfrm>
            <a:off x="278606" y="1258528"/>
            <a:ext cx="8559404" cy="412956"/>
          </a:xfrm>
        </p:spPr>
        <p:txBody>
          <a:bodyPr>
            <a:normAutofit/>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 xmlns:a16="http://schemas.microsoft.com/office/drawing/2014/main" id="{81BB88C4-83DE-42C3-9946-B1E9EEBED51C}"/>
              </a:ext>
            </a:extLst>
          </p:cNvPr>
          <p:cNvSpPr txBox="1"/>
          <p:nvPr userDrawn="1"/>
        </p:nvSpPr>
        <p:spPr>
          <a:xfrm>
            <a:off x="203099" y="-410053"/>
            <a:ext cx="2348720"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descr="HSBC_MASTERBRAND_LOGO_RGB_NEG.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5714757"/>
            <a:ext cx="2174840" cy="1143242"/>
          </a:xfrm>
          <a:prstGeom prst="rect">
            <a:avLst/>
          </a:prstGeom>
        </p:spPr>
      </p:pic>
      <p:sp>
        <p:nvSpPr>
          <p:cNvPr id="10" name="Date Placeholder 8"/>
          <p:cNvSpPr>
            <a:spLocks noGrp="1"/>
          </p:cNvSpPr>
          <p:nvPr>
            <p:ph type="dt" sz="half" idx="10"/>
          </p:nvPr>
        </p:nvSpPr>
        <p:spPr>
          <a:xfrm>
            <a:off x="278606" y="1842065"/>
            <a:ext cx="2915841" cy="365125"/>
          </a:xfrm>
          <a:prstGeom prst="rect">
            <a:avLst/>
          </a:prstGeom>
        </p:spPr>
        <p:txBody>
          <a:bodyPr lIns="0" tIns="0" rIns="0" bIns="0"/>
          <a:lstStyle>
            <a:lvl1pPr>
              <a:defRPr sz="1100">
                <a:solidFill>
                  <a:schemeClr val="bg1"/>
                </a:solidFill>
              </a:defRPr>
            </a:lvl1pPr>
          </a:lstStyle>
          <a:p>
            <a:r>
              <a:rPr lang="en-US" dirty="0" smtClean="0"/>
              <a:t>XX Month 20XX</a:t>
            </a:r>
            <a:endParaRPr lang="en-GB" dirty="0"/>
          </a:p>
        </p:txBody>
      </p:sp>
      <p:sp>
        <p:nvSpPr>
          <p:cNvPr id="4" name="Footer Placeholder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3796465468"/>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3" name="Content Placeholder 2"/>
          <p:cNvSpPr>
            <a:spLocks noGrp="1"/>
          </p:cNvSpPr>
          <p:nvPr>
            <p:ph idx="1"/>
          </p:nvPr>
        </p:nvSpPr>
        <p:spPr>
          <a:xfrm>
            <a:off x="287593" y="1773238"/>
            <a:ext cx="2727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9" name="Content Placeholder 2"/>
          <p:cNvSpPr>
            <a:spLocks noGrp="1"/>
          </p:cNvSpPr>
          <p:nvPr>
            <p:ph idx="14"/>
          </p:nvPr>
        </p:nvSpPr>
        <p:spPr>
          <a:xfrm>
            <a:off x="3194447" y="1773238"/>
            <a:ext cx="2727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10" name="Content Placeholder 2"/>
          <p:cNvSpPr>
            <a:spLocks noGrp="1"/>
          </p:cNvSpPr>
          <p:nvPr>
            <p:ph idx="15"/>
          </p:nvPr>
        </p:nvSpPr>
        <p:spPr>
          <a:xfrm>
            <a:off x="6101302" y="1773238"/>
            <a:ext cx="2727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4" name="Date Placeholder 3">
            <a:extLst>
              <a:ext uri="{FF2B5EF4-FFF2-40B4-BE49-F238E27FC236}">
                <a16:creationId xmlns="" xmlns:a16="http://schemas.microsoft.com/office/drawing/2014/main" id="{AFFDB164-1CCB-4EB3-94A5-E592984784F0}"/>
              </a:ext>
            </a:extLst>
          </p:cNvPr>
          <p:cNvSpPr>
            <a:spLocks noGrp="1"/>
          </p:cNvSpPr>
          <p:nvPr>
            <p:ph type="dt" sz="half" idx="16"/>
          </p:nvPr>
        </p:nvSpPr>
        <p:spPr/>
        <p:txBody>
          <a:bodyPr/>
          <a:lstStyle/>
          <a:p>
            <a:r>
              <a:rPr lang="en-US"/>
              <a:t>11 December 2017</a:t>
            </a:r>
            <a:endParaRPr lang="en-GB" dirty="0"/>
          </a:p>
        </p:txBody>
      </p:sp>
    </p:spTree>
    <p:extLst>
      <p:ext uri="{BB962C8B-B14F-4D97-AF65-F5344CB8AC3E}">
        <p14:creationId xmlns:p14="http://schemas.microsoft.com/office/powerpoint/2010/main" xmlns="" val="179134016"/>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Biographi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3" name="Content Placeholder 2"/>
          <p:cNvSpPr>
            <a:spLocks noGrp="1"/>
          </p:cNvSpPr>
          <p:nvPr>
            <p:ph idx="1"/>
          </p:nvPr>
        </p:nvSpPr>
        <p:spPr>
          <a:xfrm>
            <a:off x="287593" y="3007360"/>
            <a:ext cx="2727000" cy="3169604"/>
          </a:xfrm>
        </p:spPr>
        <p:txBody>
          <a:bodyPr>
            <a:normAutofit/>
          </a:bodyPr>
          <a:lstStyle>
            <a:lvl1pPr marL="0" indent="0">
              <a:buSzPct val="90000"/>
              <a:buNone/>
              <a:defRPr sz="900"/>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7" name="Content Placeholder 2"/>
          <p:cNvSpPr>
            <a:spLocks noGrp="1"/>
          </p:cNvSpPr>
          <p:nvPr>
            <p:ph idx="14"/>
          </p:nvPr>
        </p:nvSpPr>
        <p:spPr>
          <a:xfrm>
            <a:off x="3194447" y="3007360"/>
            <a:ext cx="2727000" cy="3169604"/>
          </a:xfrm>
        </p:spPr>
        <p:txBody>
          <a:bodyPr>
            <a:normAutofit/>
          </a:bodyPr>
          <a:lstStyle>
            <a:lvl1pPr marL="0" indent="0">
              <a:buSzPct val="90000"/>
              <a:buNone/>
              <a:defRPr sz="900"/>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p:txBody>
      </p:sp>
      <p:sp>
        <p:nvSpPr>
          <p:cNvPr id="9" name="Content Placeholder 2"/>
          <p:cNvSpPr>
            <a:spLocks noGrp="1"/>
          </p:cNvSpPr>
          <p:nvPr>
            <p:ph idx="15"/>
          </p:nvPr>
        </p:nvSpPr>
        <p:spPr>
          <a:xfrm>
            <a:off x="6101302" y="3007360"/>
            <a:ext cx="2727000" cy="3169604"/>
          </a:xfrm>
        </p:spPr>
        <p:txBody>
          <a:bodyPr>
            <a:normAutofit/>
          </a:bodyPr>
          <a:lstStyle>
            <a:lvl1pPr marL="0" indent="0">
              <a:buSzPct val="90000"/>
              <a:buNone/>
              <a:defRPr sz="900"/>
            </a:lvl1pPr>
            <a:lvl2pPr>
              <a:buSzPct val="90000"/>
              <a:defRPr/>
            </a:lvl2pPr>
            <a:lvl3pPr>
              <a:buSzPct val="90000"/>
              <a:defRPr/>
            </a:lvl3pPr>
            <a:lvl4pPr>
              <a:buSzPct val="90000"/>
              <a:defRPr/>
            </a:lvl4pPr>
            <a:lvl5pPr>
              <a:buSzPct val="90000"/>
              <a:defRPr/>
            </a:lvl5pPr>
          </a:lstStyle>
          <a:p>
            <a:pPr lvl="0"/>
            <a:r>
              <a:rPr lang="en-US" altLang="zh-CN" smtClean="0"/>
              <a:t>Click to edit Master text styles</a:t>
            </a:r>
          </a:p>
        </p:txBody>
      </p:sp>
      <p:sp>
        <p:nvSpPr>
          <p:cNvPr id="11" name="Picture Placeholder 7"/>
          <p:cNvSpPr>
            <a:spLocks noGrp="1"/>
          </p:cNvSpPr>
          <p:nvPr>
            <p:ph type="pic" sz="quarter" idx="16"/>
          </p:nvPr>
        </p:nvSpPr>
        <p:spPr>
          <a:xfrm>
            <a:off x="287594" y="1773238"/>
            <a:ext cx="647930" cy="1041082"/>
          </a:xfrm>
        </p:spPr>
        <p:txBody>
          <a:bodyPr/>
          <a:lstStyle>
            <a:lvl1pPr marL="0" indent="0">
              <a:buNone/>
              <a:defRPr/>
            </a:lvl1pPr>
          </a:lstStyle>
          <a:p>
            <a:r>
              <a:rPr lang="en-US" altLang="zh-CN" smtClean="0"/>
              <a:t>Click icon to add picture</a:t>
            </a:r>
            <a:endParaRPr lang="en-GB" dirty="0"/>
          </a:p>
        </p:txBody>
      </p:sp>
      <p:sp>
        <p:nvSpPr>
          <p:cNvPr id="12" name="Picture Placeholder 7"/>
          <p:cNvSpPr>
            <a:spLocks noGrp="1"/>
          </p:cNvSpPr>
          <p:nvPr>
            <p:ph type="pic" sz="quarter" idx="17"/>
          </p:nvPr>
        </p:nvSpPr>
        <p:spPr>
          <a:xfrm>
            <a:off x="3194448" y="1773238"/>
            <a:ext cx="647930" cy="1041082"/>
          </a:xfrm>
        </p:spPr>
        <p:txBody>
          <a:bodyPr/>
          <a:lstStyle>
            <a:lvl1pPr marL="0" indent="0">
              <a:buNone/>
              <a:defRPr/>
            </a:lvl1pPr>
          </a:lstStyle>
          <a:p>
            <a:r>
              <a:rPr lang="en-US" altLang="zh-CN" smtClean="0"/>
              <a:t>Click icon to add picture</a:t>
            </a:r>
            <a:endParaRPr lang="en-GB"/>
          </a:p>
        </p:txBody>
      </p:sp>
      <p:sp>
        <p:nvSpPr>
          <p:cNvPr id="13" name="Picture Placeholder 7"/>
          <p:cNvSpPr>
            <a:spLocks noGrp="1"/>
          </p:cNvSpPr>
          <p:nvPr>
            <p:ph type="pic" sz="quarter" idx="18"/>
          </p:nvPr>
        </p:nvSpPr>
        <p:spPr>
          <a:xfrm>
            <a:off x="6111010" y="1773238"/>
            <a:ext cx="647930" cy="1041082"/>
          </a:xfrm>
        </p:spPr>
        <p:txBody>
          <a:bodyPr/>
          <a:lstStyle>
            <a:lvl1pPr marL="0" indent="0">
              <a:buNone/>
              <a:defRPr/>
            </a:lvl1pPr>
          </a:lstStyle>
          <a:p>
            <a:r>
              <a:rPr lang="en-US" altLang="zh-CN" smtClean="0"/>
              <a:t>Click icon to add picture</a:t>
            </a:r>
            <a:endParaRPr lang="en-GB" dirty="0"/>
          </a:p>
        </p:txBody>
      </p:sp>
      <p:sp>
        <p:nvSpPr>
          <p:cNvPr id="14" name="Text Placeholder 13"/>
          <p:cNvSpPr>
            <a:spLocks noGrp="1"/>
          </p:cNvSpPr>
          <p:nvPr>
            <p:ph type="body" sz="quarter" idx="19"/>
          </p:nvPr>
        </p:nvSpPr>
        <p:spPr>
          <a:xfrm>
            <a:off x="3908584" y="1773238"/>
            <a:ext cx="1615679" cy="1041400"/>
          </a:xfrm>
        </p:spPr>
        <p:txBody>
          <a:bodyPr/>
          <a:lstStyle>
            <a:lvl1pPr marL="0" indent="0">
              <a:spcBef>
                <a:spcPts val="0"/>
              </a:spcBef>
              <a:spcAft>
                <a:spcPts val="600"/>
              </a:spcAft>
              <a:buNone/>
              <a:defRPr sz="900">
                <a:latin typeface="+mj-lt"/>
              </a:defRPr>
            </a:lvl1pPr>
            <a:lvl2pPr marL="0" indent="0">
              <a:spcBef>
                <a:spcPts val="0"/>
              </a:spcBef>
              <a:buNone/>
              <a:defRPr sz="900"/>
            </a:lvl2pPr>
            <a:lvl3pPr marL="0" indent="0">
              <a:spcBef>
                <a:spcPts val="225"/>
              </a:spcBef>
              <a:buNone/>
              <a:defRPr sz="700">
                <a:solidFill>
                  <a:srgbClr val="DB0011"/>
                </a:solidFill>
              </a:defRPr>
            </a:lvl3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5" name="Text Placeholder 13"/>
          <p:cNvSpPr>
            <a:spLocks noGrp="1"/>
          </p:cNvSpPr>
          <p:nvPr>
            <p:ph type="body" sz="quarter" idx="20"/>
          </p:nvPr>
        </p:nvSpPr>
        <p:spPr>
          <a:xfrm>
            <a:off x="992021" y="1773238"/>
            <a:ext cx="1615679" cy="1041400"/>
          </a:xfrm>
        </p:spPr>
        <p:txBody>
          <a:bodyPr/>
          <a:lstStyle>
            <a:lvl1pPr marL="0" indent="0">
              <a:spcBef>
                <a:spcPts val="0"/>
              </a:spcBef>
              <a:spcAft>
                <a:spcPts val="600"/>
              </a:spcAft>
              <a:buNone/>
              <a:defRPr sz="900">
                <a:latin typeface="+mj-lt"/>
              </a:defRPr>
            </a:lvl1pPr>
            <a:lvl2pPr marL="0" indent="0">
              <a:spcBef>
                <a:spcPts val="0"/>
              </a:spcBef>
              <a:buNone/>
              <a:defRPr sz="900"/>
            </a:lvl2pPr>
            <a:lvl3pPr marL="0" indent="0">
              <a:spcBef>
                <a:spcPts val="225"/>
              </a:spcBef>
              <a:buNone/>
              <a:defRPr sz="700">
                <a:solidFill>
                  <a:srgbClr val="DB0011"/>
                </a:solidFill>
              </a:defRPr>
            </a:lvl3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6" name="Text Placeholder 13"/>
          <p:cNvSpPr>
            <a:spLocks noGrp="1"/>
          </p:cNvSpPr>
          <p:nvPr>
            <p:ph type="body" sz="quarter" idx="21"/>
          </p:nvPr>
        </p:nvSpPr>
        <p:spPr>
          <a:xfrm>
            <a:off x="6825146" y="1773238"/>
            <a:ext cx="1615679" cy="1041400"/>
          </a:xfrm>
        </p:spPr>
        <p:txBody>
          <a:bodyPr/>
          <a:lstStyle>
            <a:lvl1pPr marL="0" indent="0">
              <a:spcBef>
                <a:spcPts val="0"/>
              </a:spcBef>
              <a:spcAft>
                <a:spcPts val="600"/>
              </a:spcAft>
              <a:buNone/>
              <a:defRPr sz="900">
                <a:latin typeface="+mj-lt"/>
              </a:defRPr>
            </a:lvl1pPr>
            <a:lvl2pPr marL="0" indent="0">
              <a:spcBef>
                <a:spcPts val="0"/>
              </a:spcBef>
              <a:buNone/>
              <a:defRPr sz="900"/>
            </a:lvl2pPr>
            <a:lvl3pPr marL="0" indent="0">
              <a:spcBef>
                <a:spcPts val="225"/>
              </a:spcBef>
              <a:buNone/>
              <a:defRPr sz="700">
                <a:solidFill>
                  <a:srgbClr val="DB0011"/>
                </a:solidFill>
              </a:defRPr>
            </a:lvl3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8" name="Picture Placeholder 17"/>
          <p:cNvSpPr>
            <a:spLocks noGrp="1"/>
          </p:cNvSpPr>
          <p:nvPr>
            <p:ph type="pic" sz="quarter" idx="22" hasCustomPrompt="1"/>
          </p:nvPr>
        </p:nvSpPr>
        <p:spPr>
          <a:xfrm>
            <a:off x="2664198" y="1773239"/>
            <a:ext cx="350466" cy="262039"/>
          </a:xfrm>
        </p:spPr>
        <p:txBody>
          <a:bodyPr/>
          <a:lstStyle>
            <a:lvl1pPr marL="0" indent="0" algn="r">
              <a:buNone/>
              <a:defRPr/>
            </a:lvl1pPr>
          </a:lstStyle>
          <a:p>
            <a:r>
              <a:rPr lang="en-GB" dirty="0"/>
              <a:t>Flag</a:t>
            </a:r>
          </a:p>
        </p:txBody>
      </p:sp>
      <p:sp>
        <p:nvSpPr>
          <p:cNvPr id="19" name="Picture Placeholder 17"/>
          <p:cNvSpPr>
            <a:spLocks noGrp="1"/>
          </p:cNvSpPr>
          <p:nvPr>
            <p:ph type="pic" sz="quarter" idx="23" hasCustomPrompt="1"/>
          </p:nvPr>
        </p:nvSpPr>
        <p:spPr>
          <a:xfrm>
            <a:off x="5590469" y="1773239"/>
            <a:ext cx="344333" cy="262039"/>
          </a:xfrm>
        </p:spPr>
        <p:txBody>
          <a:bodyPr/>
          <a:lstStyle>
            <a:lvl1pPr marL="0" indent="0" algn="r">
              <a:buNone/>
              <a:defRPr/>
            </a:lvl1pPr>
          </a:lstStyle>
          <a:p>
            <a:r>
              <a:rPr lang="en-GB" dirty="0"/>
              <a:t>Flag</a:t>
            </a:r>
          </a:p>
        </p:txBody>
      </p:sp>
      <p:sp>
        <p:nvSpPr>
          <p:cNvPr id="21" name="Picture Placeholder 17"/>
          <p:cNvSpPr>
            <a:spLocks noGrp="1"/>
          </p:cNvSpPr>
          <p:nvPr>
            <p:ph type="pic" sz="quarter" idx="25" hasCustomPrompt="1"/>
          </p:nvPr>
        </p:nvSpPr>
        <p:spPr>
          <a:xfrm>
            <a:off x="8507032" y="1773239"/>
            <a:ext cx="330978" cy="262039"/>
          </a:xfrm>
        </p:spPr>
        <p:txBody>
          <a:bodyPr/>
          <a:lstStyle>
            <a:lvl1pPr marL="0" indent="0" algn="r">
              <a:buNone/>
              <a:defRPr/>
            </a:lvl1pPr>
          </a:lstStyle>
          <a:p>
            <a:r>
              <a:rPr lang="en-GB" dirty="0"/>
              <a:t>Flag</a:t>
            </a:r>
          </a:p>
        </p:txBody>
      </p:sp>
      <p:cxnSp>
        <p:nvCxnSpPr>
          <p:cNvPr id="23" name="Straight Connector 22"/>
          <p:cNvCxnSpPr/>
          <p:nvPr userDrawn="1"/>
        </p:nvCxnSpPr>
        <p:spPr>
          <a:xfrm>
            <a:off x="278606" y="2915920"/>
            <a:ext cx="27359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85461" y="2915920"/>
            <a:ext cx="27359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6092315" y="2915920"/>
            <a:ext cx="27359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A0C6F6D7-2455-4F22-BDDA-B2993C8B33AB}"/>
              </a:ext>
            </a:extLst>
          </p:cNvPr>
          <p:cNvSpPr>
            <a:spLocks noGrp="1"/>
          </p:cNvSpPr>
          <p:nvPr>
            <p:ph type="dt" sz="half" idx="26"/>
          </p:nvPr>
        </p:nvSpPr>
        <p:spPr/>
        <p:txBody>
          <a:bodyPr/>
          <a:lstStyle/>
          <a:p>
            <a:r>
              <a:rPr lang="en-US"/>
              <a:t>11 December 2017</a:t>
            </a:r>
            <a:endParaRPr lang="en-GB" dirty="0"/>
          </a:p>
        </p:txBody>
      </p:sp>
    </p:spTree>
    <p:extLst>
      <p:ext uri="{BB962C8B-B14F-4D97-AF65-F5344CB8AC3E}">
        <p14:creationId xmlns:p14="http://schemas.microsoft.com/office/powerpoint/2010/main" xmlns="" val="1392152636"/>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dirty="0"/>
          </a:p>
        </p:txBody>
      </p:sp>
      <p:sp>
        <p:nvSpPr>
          <p:cNvPr id="3" name="Content Placeholder 2"/>
          <p:cNvSpPr>
            <a:spLocks noGrp="1"/>
          </p:cNvSpPr>
          <p:nvPr>
            <p:ph idx="1"/>
          </p:nvPr>
        </p:nvSpPr>
        <p:spPr>
          <a:xfrm>
            <a:off x="287593" y="1747778"/>
            <a:ext cx="8550416"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lvl1pPr>
              <a:defRPr sz="788"/>
            </a:lvl1pPr>
          </a:lstStyle>
          <a:p>
            <a:fld id="{1E899A84-0A7C-4488-B245-0310F52DBB74}" type="slidenum">
              <a:rPr lang="en-GB" smtClean="0"/>
              <a:pPr/>
              <a:t>‹#›</a:t>
            </a:fld>
            <a:endParaRPr lang="en-GB" dirty="0"/>
          </a:p>
        </p:txBody>
      </p:sp>
      <p:sp>
        <p:nvSpPr>
          <p:cNvPr id="4" name="Date Placeholder 3">
            <a:extLst>
              <a:ext uri="{FF2B5EF4-FFF2-40B4-BE49-F238E27FC236}">
                <a16:creationId xmlns="" xmlns:a16="http://schemas.microsoft.com/office/drawing/2014/main" id="{315C5578-CCCE-4C07-B9CB-CEFCEE952195}"/>
              </a:ext>
            </a:extLst>
          </p:cNvPr>
          <p:cNvSpPr>
            <a:spLocks noGrp="1"/>
          </p:cNvSpPr>
          <p:nvPr>
            <p:ph type="dt" sz="half" idx="14"/>
          </p:nvPr>
        </p:nvSpPr>
        <p:spPr/>
        <p:txBody>
          <a:bodyPr/>
          <a:lstStyle/>
          <a:p>
            <a:r>
              <a:rPr lang="en-US"/>
              <a:t>11 December 2017</a:t>
            </a:r>
            <a:endParaRPr lang="en-GB" dirty="0"/>
          </a:p>
        </p:txBody>
      </p:sp>
    </p:spTree>
    <p:extLst>
      <p:ext uri="{BB962C8B-B14F-4D97-AF65-F5344CB8AC3E}">
        <p14:creationId xmlns:p14="http://schemas.microsoft.com/office/powerpoint/2010/main" xmlns="" val="388640039"/>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3" name="Date Placeholder 2">
            <a:extLst>
              <a:ext uri="{FF2B5EF4-FFF2-40B4-BE49-F238E27FC236}">
                <a16:creationId xmlns="" xmlns:a16="http://schemas.microsoft.com/office/drawing/2014/main" id="{E3CFF098-A1D3-4BF1-9F6F-CF92BB81A410}"/>
              </a:ext>
            </a:extLst>
          </p:cNvPr>
          <p:cNvSpPr>
            <a:spLocks noGrp="1"/>
          </p:cNvSpPr>
          <p:nvPr>
            <p:ph type="dt" sz="half" idx="14"/>
          </p:nvPr>
        </p:nvSpPr>
        <p:spPr/>
        <p:txBody>
          <a:bodyPr/>
          <a:lstStyle/>
          <a:p>
            <a:r>
              <a:rPr lang="en-US"/>
              <a:t>11 December 2017</a:t>
            </a:r>
            <a:endParaRPr lang="en-GB" dirty="0"/>
          </a:p>
        </p:txBody>
      </p:sp>
    </p:spTree>
    <p:extLst>
      <p:ext uri="{BB962C8B-B14F-4D97-AF65-F5344CB8AC3E}">
        <p14:creationId xmlns:p14="http://schemas.microsoft.com/office/powerpoint/2010/main" xmlns="" val="399288419"/>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sp>
        <p:nvSpPr>
          <p:cNvPr id="2" name="Title 1"/>
          <p:cNvSpPr>
            <a:spLocks noGrp="1"/>
          </p:cNvSpPr>
          <p:nvPr>
            <p:ph type="title"/>
          </p:nvPr>
        </p:nvSpPr>
        <p:spPr>
          <a:xfrm>
            <a:off x="287724" y="905704"/>
            <a:ext cx="2802064" cy="324465"/>
          </a:xfrm>
        </p:spPr>
        <p:txBody>
          <a:bodyPr/>
          <a:lstStyle/>
          <a:p>
            <a:r>
              <a:rPr lang="en-US" altLang="zh-CN" smtClean="0"/>
              <a:t>Click to edit Master title style</a:t>
            </a:r>
            <a:endParaRPr lang="en-GB" dirty="0"/>
          </a:p>
        </p:txBody>
      </p:sp>
      <p:sp>
        <p:nvSpPr>
          <p:cNvPr id="3" name="Content Placeholder 2"/>
          <p:cNvSpPr>
            <a:spLocks noGrp="1"/>
          </p:cNvSpPr>
          <p:nvPr>
            <p:ph idx="1"/>
          </p:nvPr>
        </p:nvSpPr>
        <p:spPr>
          <a:xfrm>
            <a:off x="3194448" y="1747778"/>
            <a:ext cx="5643562" cy="4429186"/>
          </a:xfrm>
        </p:spPr>
        <p:txBody>
          <a:bodyPr/>
          <a:lstStyle>
            <a:lvl1pPr marL="0" indent="0">
              <a:buSzPct val="90000"/>
              <a:buNone/>
              <a:defRPr sz="1100">
                <a:latin typeface="+mj-lt"/>
              </a:defRPr>
            </a:lvl1pPr>
            <a:lvl2pPr marL="0" indent="0">
              <a:spcBef>
                <a:spcPts val="0"/>
              </a:spcBef>
              <a:buSzPct val="90000"/>
              <a:buNone/>
              <a:defRPr sz="1100"/>
            </a:lvl2pPr>
            <a:lvl3pPr marL="0" indent="0">
              <a:spcBef>
                <a:spcPts val="900"/>
              </a:spcBef>
              <a:buSzPct val="90000"/>
              <a:buNone/>
              <a:defRPr/>
            </a:lvl3pPr>
            <a:lvl4pPr marL="0" indent="0">
              <a:spcBef>
                <a:spcPts val="0"/>
              </a:spcBef>
              <a:buSzPct val="90000"/>
              <a:buNone/>
              <a:defRPr>
                <a:solidFill>
                  <a:srgbClr val="DB0011"/>
                </a:solidFill>
              </a:defRPr>
            </a:lvl4pPr>
            <a:lvl5pPr marL="0" indent="0">
              <a:buSzPct val="90000"/>
              <a:buNone/>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a:xfrm>
            <a:off x="6799006" y="497148"/>
            <a:ext cx="2039003" cy="300596"/>
          </a:xfrm>
        </p:spPr>
        <p:txBody>
          <a:bodyPr/>
          <a:lstStyle/>
          <a:p>
            <a:fld id="{1E899A84-0A7C-4488-B245-0310F52DBB74}" type="slidenum">
              <a:rPr lang="en-GB" smtClean="0"/>
              <a:pPr/>
              <a:t>‹#›</a:t>
            </a:fld>
            <a:endParaRPr lang="en-GB"/>
          </a:p>
        </p:txBody>
      </p:sp>
      <p:sp>
        <p:nvSpPr>
          <p:cNvPr id="10" name="Text Placeholder 9"/>
          <p:cNvSpPr>
            <a:spLocks noGrp="1"/>
          </p:cNvSpPr>
          <p:nvPr>
            <p:ph type="body" sz="quarter" idx="14"/>
          </p:nvPr>
        </p:nvSpPr>
        <p:spPr>
          <a:xfrm>
            <a:off x="3194447" y="905704"/>
            <a:ext cx="5643563" cy="765935"/>
          </a:xfrm>
        </p:spPr>
        <p:txBody>
          <a:bodyPr>
            <a:normAutofit/>
          </a:bodyPr>
          <a:lstStyle>
            <a:lvl1pPr marL="0" indent="0">
              <a:buNone/>
              <a:defRPr sz="1400"/>
            </a:lvl1pPr>
          </a:lstStyle>
          <a:p>
            <a:pPr lvl="0"/>
            <a:r>
              <a:rPr lang="en-US" altLang="zh-CN" smtClean="0"/>
              <a:t>Click to edit Master text styles</a:t>
            </a:r>
          </a:p>
        </p:txBody>
      </p:sp>
      <p:sp>
        <p:nvSpPr>
          <p:cNvPr id="4" name="Date Placeholder 3">
            <a:extLst>
              <a:ext uri="{FF2B5EF4-FFF2-40B4-BE49-F238E27FC236}">
                <a16:creationId xmlns="" xmlns:a16="http://schemas.microsoft.com/office/drawing/2014/main" id="{49EAA4A3-18A3-46D1-B390-2DA81987A2F9}"/>
              </a:ext>
            </a:extLst>
          </p:cNvPr>
          <p:cNvSpPr>
            <a:spLocks noGrp="1"/>
          </p:cNvSpPr>
          <p:nvPr>
            <p:ph type="dt" sz="half" idx="15"/>
          </p:nvPr>
        </p:nvSpPr>
        <p:spPr/>
        <p:txBody>
          <a:bodyPr/>
          <a:lstStyle/>
          <a:p>
            <a:r>
              <a:rPr lang="en-US"/>
              <a:t>11 December 2017</a:t>
            </a:r>
            <a:endParaRPr lang="en-GB" dirty="0"/>
          </a:p>
        </p:txBody>
      </p:sp>
    </p:spTree>
    <p:extLst>
      <p:ext uri="{BB962C8B-B14F-4D97-AF65-F5344CB8AC3E}">
        <p14:creationId xmlns:p14="http://schemas.microsoft.com/office/powerpoint/2010/main" xmlns="" val="52852632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dirty="0"/>
          </a:p>
        </p:txBody>
      </p:sp>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E899A84-0A7C-4488-B245-0310F52DBB74}" type="slidenum">
              <a:rPr lang="en-GB" smtClean="0"/>
              <a:pPr/>
              <a:t>‹#›</a:t>
            </a:fld>
            <a:endParaRPr lang="en-GB"/>
          </a:p>
        </p:txBody>
      </p:sp>
      <p:sp>
        <p:nvSpPr>
          <p:cNvPr id="6" name="Text Placeholder 5"/>
          <p:cNvSpPr>
            <a:spLocks noGrp="1"/>
          </p:cNvSpPr>
          <p:nvPr>
            <p:ph type="body" sz="quarter" idx="12"/>
          </p:nvPr>
        </p:nvSpPr>
        <p:spPr>
          <a:xfrm>
            <a:off x="288131" y="1773238"/>
            <a:ext cx="4185000" cy="4427537"/>
          </a:xfrm>
        </p:spPr>
        <p:txBody>
          <a:bodyPr>
            <a:normAutofit/>
          </a:bodyPr>
          <a:lstStyle>
            <a:lvl1pPr marL="0" indent="0">
              <a:buNone/>
              <a:defRPr sz="800"/>
            </a:lvl1pPr>
          </a:lstStyle>
          <a:p>
            <a:pPr lvl="0"/>
            <a:r>
              <a:rPr lang="en-US" altLang="zh-CN" smtClean="0"/>
              <a:t>Click to edit Master text styles</a:t>
            </a:r>
          </a:p>
        </p:txBody>
      </p:sp>
      <p:sp>
        <p:nvSpPr>
          <p:cNvPr id="7" name="Text Placeholder 5"/>
          <p:cNvSpPr>
            <a:spLocks noGrp="1"/>
          </p:cNvSpPr>
          <p:nvPr>
            <p:ph type="body" sz="quarter" idx="13"/>
          </p:nvPr>
        </p:nvSpPr>
        <p:spPr>
          <a:xfrm>
            <a:off x="4653010" y="1773238"/>
            <a:ext cx="4185000" cy="4427537"/>
          </a:xfrm>
        </p:spPr>
        <p:txBody>
          <a:bodyPr>
            <a:normAutofit/>
          </a:bodyPr>
          <a:lstStyle>
            <a:lvl1pPr marL="0" indent="0">
              <a:buNone/>
              <a:defRPr sz="800"/>
            </a:lvl1pPr>
          </a:lstStyle>
          <a:p>
            <a:pPr lvl="0"/>
            <a:r>
              <a:rPr lang="en-US" altLang="zh-CN" smtClean="0"/>
              <a:t>Click to edit Master text styles</a:t>
            </a:r>
          </a:p>
        </p:txBody>
      </p:sp>
      <p:sp>
        <p:nvSpPr>
          <p:cNvPr id="5" name="Date Placeholder 4">
            <a:extLst>
              <a:ext uri="{FF2B5EF4-FFF2-40B4-BE49-F238E27FC236}">
                <a16:creationId xmlns="" xmlns:a16="http://schemas.microsoft.com/office/drawing/2014/main" id="{9DE37930-67FD-4F00-99D0-C34B99D9DE83}"/>
              </a:ext>
            </a:extLst>
          </p:cNvPr>
          <p:cNvSpPr>
            <a:spLocks noGrp="1"/>
          </p:cNvSpPr>
          <p:nvPr>
            <p:ph type="dt" sz="half" idx="15"/>
          </p:nvPr>
        </p:nvSpPr>
        <p:spPr/>
        <p:txBody>
          <a:bodyPr/>
          <a:lstStyle/>
          <a:p>
            <a:r>
              <a:rPr lang="en-US"/>
              <a:t>11 December 2017</a:t>
            </a:r>
            <a:endParaRPr lang="en-GB" dirty="0"/>
          </a:p>
        </p:txBody>
      </p:sp>
    </p:spTree>
    <p:extLst>
      <p:ext uri="{BB962C8B-B14F-4D97-AF65-F5344CB8AC3E}">
        <p14:creationId xmlns:p14="http://schemas.microsoft.com/office/powerpoint/2010/main" xmlns="" val="859020960"/>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7" name="Group 6"/>
          <p:cNvGrpSpPr/>
          <p:nvPr userDrawn="1"/>
        </p:nvGrpSpPr>
        <p:grpSpPr>
          <a:xfrm>
            <a:off x="2755029" y="2540081"/>
            <a:ext cx="3634284" cy="1819981"/>
            <a:chOff x="3175" y="374650"/>
            <a:chExt cx="12192001" cy="6105526"/>
          </a:xfrm>
        </p:grpSpPr>
        <p:sp>
          <p:nvSpPr>
            <p:cNvPr id="8"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2" name="Footer Placeholder 1"/>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xmlns="" val="1266541736"/>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rgbClr val="DB001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2755029" y="2540081"/>
            <a:ext cx="3634284" cy="1819981"/>
            <a:chOff x="3175" y="374650"/>
            <a:chExt cx="12192001" cy="6105526"/>
          </a:xfrm>
        </p:grpSpPr>
        <p:sp>
          <p:nvSpPr>
            <p:cNvPr id="13"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4"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5"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6"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2" name="Footer Placeholder 1"/>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xmlns="" val="1474689634"/>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nd Slide 2">
    <p:bg>
      <p:bgPr>
        <a:solidFill>
          <a:schemeClr val="tx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2755029" y="2540081"/>
            <a:ext cx="3634284" cy="1819981"/>
            <a:chOff x="3175" y="374650"/>
            <a:chExt cx="12192001" cy="6105526"/>
          </a:xfrm>
        </p:grpSpPr>
        <p:sp>
          <p:nvSpPr>
            <p:cNvPr id="13"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4"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5"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6"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2" name="Footer Placeholder 1"/>
          <p:cNvSpPr>
            <a:spLocks noGrp="1"/>
          </p:cNvSpPr>
          <p:nvPr>
            <p:ph type="ftr" sz="quarter" idx="10"/>
          </p:nvPr>
        </p:nvSpPr>
        <p:spPr/>
        <p:txBody>
          <a:bodyPr/>
          <a:lstStyle>
            <a:lvl1pPr>
              <a:defRPr>
                <a:solidFill>
                  <a:srgbClr val="FFFFFF"/>
                </a:solidFill>
              </a:defRPr>
            </a:lvl1pPr>
          </a:lstStyle>
          <a:p>
            <a:endParaRPr lang="zh-CN" altLang="en-US"/>
          </a:p>
        </p:txBody>
      </p:sp>
    </p:spTree>
    <p:extLst>
      <p:ext uri="{BB962C8B-B14F-4D97-AF65-F5344CB8AC3E}">
        <p14:creationId xmlns:p14="http://schemas.microsoft.com/office/powerpoint/2010/main" xmlns="" val="1602270684"/>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3">
    <p:spTree>
      <p:nvGrpSpPr>
        <p:cNvPr id="1" name=""/>
        <p:cNvGrpSpPr/>
        <p:nvPr/>
      </p:nvGrpSpPr>
      <p:grpSpPr>
        <a:xfrm>
          <a:off x="0" y="0"/>
          <a:ext cx="0" cy="0"/>
          <a:chOff x="0" y="0"/>
          <a:chExt cx="0" cy="0"/>
        </a:xfrm>
      </p:grpSpPr>
      <p:sp>
        <p:nvSpPr>
          <p:cNvPr id="5" name="TextBox 4"/>
          <p:cNvSpPr txBox="1"/>
          <p:nvPr userDrawn="1"/>
        </p:nvSpPr>
        <p:spPr>
          <a:xfrm>
            <a:off x="2569581" y="2720053"/>
            <a:ext cx="4314463" cy="646331"/>
          </a:xfrm>
          <a:prstGeom prst="rect">
            <a:avLst/>
          </a:prstGeom>
          <a:noFill/>
        </p:spPr>
        <p:txBody>
          <a:bodyPr wrap="square" rtlCol="0">
            <a:spAutoFit/>
          </a:bodyPr>
          <a:lstStyle/>
          <a:p>
            <a:r>
              <a:rPr lang="en-GB" sz="3600" dirty="0">
                <a:solidFill>
                  <a:srgbClr val="DB0011"/>
                </a:solidFill>
                <a:latin typeface="+mn-lt"/>
              </a:rPr>
              <a:t>Together we thrive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5714757"/>
            <a:ext cx="2174839" cy="1143242"/>
          </a:xfrm>
          <a:prstGeom prst="rect">
            <a:avLst/>
          </a:prstGeom>
        </p:spPr>
      </p:pic>
      <p:sp>
        <p:nvSpPr>
          <p:cNvPr id="2" name="Footer Placeholder 1"/>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xmlns="" val="243421954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935932"/>
            <a:ext cx="8559404" cy="293100"/>
          </a:xfrm>
        </p:spPr>
        <p:txBody>
          <a:bodyPr anchor="t" anchorCtr="0"/>
          <a:lstStyle>
            <a:lvl1pPr algn="l">
              <a:defRPr sz="1600">
                <a:solidFill>
                  <a:schemeClr val="bg1"/>
                </a:solidFill>
              </a:defRPr>
            </a:lvl1pPr>
          </a:lstStyle>
          <a:p>
            <a:r>
              <a:rPr lang="en-US" altLang="zh-CN" smtClean="0"/>
              <a:t>Click to edit Master title style</a:t>
            </a:r>
            <a:endParaRPr lang="en-GB" dirty="0"/>
          </a:p>
        </p:txBody>
      </p:sp>
      <p:sp>
        <p:nvSpPr>
          <p:cNvPr id="3" name="Subtitle 2"/>
          <p:cNvSpPr>
            <a:spLocks noGrp="1"/>
          </p:cNvSpPr>
          <p:nvPr>
            <p:ph type="subTitle" idx="1"/>
          </p:nvPr>
        </p:nvSpPr>
        <p:spPr>
          <a:xfrm>
            <a:off x="278606" y="1258528"/>
            <a:ext cx="8559404" cy="412956"/>
          </a:xfrm>
        </p:spPr>
        <p:txBody>
          <a:bodyPr>
            <a:normAutofit/>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 xmlns:a16="http://schemas.microsoft.com/office/drawing/2014/main" id="{81BB88C4-83DE-42C3-9946-B1E9EEBED51C}"/>
              </a:ext>
            </a:extLst>
          </p:cNvPr>
          <p:cNvSpPr txBox="1"/>
          <p:nvPr userDrawn="1"/>
        </p:nvSpPr>
        <p:spPr>
          <a:xfrm>
            <a:off x="203099" y="-410053"/>
            <a:ext cx="2348720"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10" name="Picture 9" descr="HSBC_MASTERBRAND_LOGO_RGB_NEG.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5714757"/>
            <a:ext cx="2174840" cy="1143242"/>
          </a:xfrm>
          <a:prstGeom prst="rect">
            <a:avLst/>
          </a:prstGeom>
        </p:spPr>
      </p:pic>
      <p:sp>
        <p:nvSpPr>
          <p:cNvPr id="11" name="Date Placeholder 8"/>
          <p:cNvSpPr>
            <a:spLocks noGrp="1"/>
          </p:cNvSpPr>
          <p:nvPr>
            <p:ph type="dt" sz="half" idx="10"/>
          </p:nvPr>
        </p:nvSpPr>
        <p:spPr>
          <a:xfrm>
            <a:off x="278606" y="1842065"/>
            <a:ext cx="2915841" cy="365125"/>
          </a:xfrm>
          <a:prstGeom prst="rect">
            <a:avLst/>
          </a:prstGeom>
        </p:spPr>
        <p:txBody>
          <a:bodyPr lIns="0" tIns="0" rIns="0" bIns="0"/>
          <a:lstStyle>
            <a:lvl1pPr>
              <a:defRPr sz="1100">
                <a:solidFill>
                  <a:schemeClr val="bg1"/>
                </a:solidFill>
              </a:defRPr>
            </a:lvl1pPr>
          </a:lstStyle>
          <a:p>
            <a:r>
              <a:rPr lang="en-US" dirty="0" smtClean="0"/>
              <a:t>XX Month 20XX</a:t>
            </a:r>
            <a:endParaRPr lang="en-GB" dirty="0"/>
          </a:p>
        </p:txBody>
      </p:sp>
      <p:sp>
        <p:nvSpPr>
          <p:cNvPr id="4" name="Footer Placeholder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3173716206"/>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Slide 4">
    <p:spTree>
      <p:nvGrpSpPr>
        <p:cNvPr id="1" name=""/>
        <p:cNvGrpSpPr/>
        <p:nvPr/>
      </p:nvGrpSpPr>
      <p:grpSpPr>
        <a:xfrm>
          <a:off x="0" y="0"/>
          <a:ext cx="0" cy="0"/>
          <a:chOff x="0" y="0"/>
          <a:chExt cx="0" cy="0"/>
        </a:xfrm>
      </p:grpSpPr>
      <p:sp>
        <p:nvSpPr>
          <p:cNvPr id="5" name="TextBox 4"/>
          <p:cNvSpPr txBox="1"/>
          <p:nvPr userDrawn="1"/>
        </p:nvSpPr>
        <p:spPr>
          <a:xfrm>
            <a:off x="2569581" y="2720053"/>
            <a:ext cx="4314463" cy="646331"/>
          </a:xfrm>
          <a:prstGeom prst="rect">
            <a:avLst/>
          </a:prstGeom>
          <a:noFill/>
        </p:spPr>
        <p:txBody>
          <a:bodyPr wrap="square" rtlCol="0">
            <a:spAutoFit/>
          </a:bodyPr>
          <a:lstStyle/>
          <a:p>
            <a:r>
              <a:rPr lang="en-GB" sz="3600" dirty="0">
                <a:solidFill>
                  <a:schemeClr val="tx1"/>
                </a:solidFill>
                <a:latin typeface="+mn-lt"/>
              </a:rPr>
              <a:t>Together we thrive</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5714757"/>
            <a:ext cx="2174839" cy="1143242"/>
          </a:xfrm>
          <a:prstGeom prst="rect">
            <a:avLst/>
          </a:prstGeom>
        </p:spPr>
      </p:pic>
      <p:sp>
        <p:nvSpPr>
          <p:cNvPr id="2" name="Footer Placeholder 1"/>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xmlns="" val="2435348890"/>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nd Slide 5">
    <p:bg>
      <p:bgPr>
        <a:solidFill>
          <a:srgbClr val="DB0011"/>
        </a:solidFill>
        <a:effectLst/>
      </p:bgPr>
    </p:bg>
    <p:spTree>
      <p:nvGrpSpPr>
        <p:cNvPr id="1" name=""/>
        <p:cNvGrpSpPr/>
        <p:nvPr/>
      </p:nvGrpSpPr>
      <p:grpSpPr>
        <a:xfrm>
          <a:off x="0" y="0"/>
          <a:ext cx="0" cy="0"/>
          <a:chOff x="0" y="0"/>
          <a:chExt cx="0" cy="0"/>
        </a:xfrm>
      </p:grpSpPr>
      <p:sp>
        <p:nvSpPr>
          <p:cNvPr id="5" name="TextBox 4"/>
          <p:cNvSpPr txBox="1"/>
          <p:nvPr userDrawn="1"/>
        </p:nvSpPr>
        <p:spPr>
          <a:xfrm>
            <a:off x="2569581" y="2720053"/>
            <a:ext cx="4314463" cy="646331"/>
          </a:xfrm>
          <a:prstGeom prst="rect">
            <a:avLst/>
          </a:prstGeom>
          <a:noFill/>
        </p:spPr>
        <p:txBody>
          <a:bodyPr wrap="square" rtlCol="0">
            <a:spAutoFit/>
          </a:bodyPr>
          <a:lstStyle/>
          <a:p>
            <a:r>
              <a:rPr lang="en-GB" sz="3600" dirty="0">
                <a:solidFill>
                  <a:schemeClr val="bg1"/>
                </a:solidFill>
                <a:latin typeface="+mn-lt"/>
              </a:rPr>
              <a:t>Together we thrive</a:t>
            </a:r>
          </a:p>
        </p:txBody>
      </p:sp>
      <p:pic>
        <p:nvPicPr>
          <p:cNvPr id="4" name="Picture 3"/>
          <p:cNvPicPr>
            <a:picLocks noChangeAspect="1"/>
          </p:cNvPicPr>
          <p:nvPr userDrawn="1"/>
        </p:nvPicPr>
        <p:blipFill>
          <a:blip r:embed="rId2" cstate="print"/>
          <a:stretch>
            <a:fillRect/>
          </a:stretch>
        </p:blipFill>
        <p:spPr>
          <a:xfrm>
            <a:off x="278606" y="6095868"/>
            <a:ext cx="1424940" cy="383595"/>
          </a:xfrm>
          <a:prstGeom prst="rect">
            <a:avLst/>
          </a:prstGeom>
        </p:spPr>
      </p:pic>
      <p:sp>
        <p:nvSpPr>
          <p:cNvPr id="2" name="Footer Placeholder 1"/>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xmlns="" val="2458752222"/>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End Slide 5">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569581" y="2720053"/>
            <a:ext cx="4314463" cy="646331"/>
          </a:xfrm>
          <a:prstGeom prst="rect">
            <a:avLst/>
          </a:prstGeom>
          <a:noFill/>
        </p:spPr>
        <p:txBody>
          <a:bodyPr wrap="square" rtlCol="0">
            <a:spAutoFit/>
          </a:bodyPr>
          <a:lstStyle/>
          <a:p>
            <a:r>
              <a:rPr lang="en-GB" sz="3600" dirty="0">
                <a:solidFill>
                  <a:schemeClr val="bg1"/>
                </a:solidFill>
                <a:latin typeface="+mn-lt"/>
              </a:rPr>
              <a:t>Together we thrive</a:t>
            </a:r>
          </a:p>
        </p:txBody>
      </p:sp>
      <p:pic>
        <p:nvPicPr>
          <p:cNvPr id="4" name="Picture 3"/>
          <p:cNvPicPr>
            <a:picLocks noChangeAspect="1"/>
          </p:cNvPicPr>
          <p:nvPr userDrawn="1"/>
        </p:nvPicPr>
        <p:blipFill>
          <a:blip r:embed="rId2" cstate="print"/>
          <a:stretch>
            <a:fillRect/>
          </a:stretch>
        </p:blipFill>
        <p:spPr>
          <a:xfrm>
            <a:off x="278606" y="6095868"/>
            <a:ext cx="1424940" cy="383595"/>
          </a:xfrm>
          <a:prstGeom prst="rect">
            <a:avLst/>
          </a:prstGeom>
        </p:spPr>
      </p:pic>
      <p:sp>
        <p:nvSpPr>
          <p:cNvPr id="2" name="Footer Placeholder 1"/>
          <p:cNvSpPr>
            <a:spLocks noGrp="1"/>
          </p:cNvSpPr>
          <p:nvPr>
            <p:ph type="ftr" sz="quarter" idx="10"/>
          </p:nvPr>
        </p:nvSpPr>
        <p:spPr/>
        <p:txBody>
          <a:bodyPr/>
          <a:lstStyle>
            <a:lvl1pPr>
              <a:defRPr>
                <a:solidFill>
                  <a:srgbClr val="FFFFFF"/>
                </a:solidFill>
              </a:defRPr>
            </a:lvl1pPr>
          </a:lstStyle>
          <a:p>
            <a:endParaRPr lang="zh-CN" altLang="en-US"/>
          </a:p>
        </p:txBody>
      </p:sp>
    </p:spTree>
    <p:extLst>
      <p:ext uri="{BB962C8B-B14F-4D97-AF65-F5344CB8AC3E}">
        <p14:creationId xmlns:p14="http://schemas.microsoft.com/office/powerpoint/2010/main" xmlns="" val="42954504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7">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935932"/>
            <a:ext cx="8559404" cy="293100"/>
          </a:xfrm>
        </p:spPr>
        <p:txBody>
          <a:bodyPr anchor="t" anchorCtr="0"/>
          <a:lstStyle>
            <a:lvl1pPr algn="l">
              <a:defRPr sz="1600"/>
            </a:lvl1pPr>
          </a:lstStyle>
          <a:p>
            <a:r>
              <a:rPr lang="en-US" altLang="zh-CN" smtClean="0"/>
              <a:t>Click to edit Master title style</a:t>
            </a:r>
            <a:endParaRPr lang="en-GB" dirty="0"/>
          </a:p>
        </p:txBody>
      </p:sp>
      <p:sp>
        <p:nvSpPr>
          <p:cNvPr id="3" name="Subtitle 2"/>
          <p:cNvSpPr>
            <a:spLocks noGrp="1"/>
          </p:cNvSpPr>
          <p:nvPr>
            <p:ph type="subTitle" idx="1"/>
          </p:nvPr>
        </p:nvSpPr>
        <p:spPr>
          <a:xfrm>
            <a:off x="278606" y="1258528"/>
            <a:ext cx="8559404" cy="412956"/>
          </a:xfrm>
        </p:spPr>
        <p:txBody>
          <a:bodyPr>
            <a:normAutofit/>
          </a:bodyPr>
          <a:lstStyle>
            <a:lvl1pPr marL="0" indent="0" algn="l">
              <a:buNone/>
              <a:defRPr sz="16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GB" dirty="0"/>
          </a:p>
        </p:txBody>
      </p:sp>
      <p:sp>
        <p:nvSpPr>
          <p:cNvPr id="9" name="Date Placeholder 8"/>
          <p:cNvSpPr>
            <a:spLocks noGrp="1"/>
          </p:cNvSpPr>
          <p:nvPr>
            <p:ph type="dt" sz="half" idx="10"/>
          </p:nvPr>
        </p:nvSpPr>
        <p:spPr>
          <a:xfrm>
            <a:off x="278606" y="1842065"/>
            <a:ext cx="2915841" cy="365125"/>
          </a:xfrm>
          <a:prstGeom prst="rect">
            <a:avLst/>
          </a:prstGeom>
        </p:spPr>
        <p:txBody>
          <a:bodyPr lIns="0" tIns="0" rIns="0" bIns="0"/>
          <a:lstStyle>
            <a:lvl1pPr>
              <a:defRPr sz="1100"/>
            </a:lvl1pPr>
          </a:lstStyle>
          <a:p>
            <a:r>
              <a:rPr lang="en-US" dirty="0" smtClean="0"/>
              <a:t>XX Month 20XX</a:t>
            </a:r>
            <a:endParaRPr lang="en-GB"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5714757"/>
            <a:ext cx="2174839" cy="1143242"/>
          </a:xfrm>
          <a:prstGeom prst="rect">
            <a:avLst/>
          </a:prstGeom>
        </p:spPr>
      </p:pic>
      <p:sp>
        <p:nvSpPr>
          <p:cNvPr id="4" name="Footer Placeholder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34247335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8">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935932"/>
            <a:ext cx="8559404" cy="293100"/>
          </a:xfrm>
        </p:spPr>
        <p:txBody>
          <a:bodyPr anchor="t" anchorCtr="0"/>
          <a:lstStyle>
            <a:lvl1pPr algn="l">
              <a:defRPr sz="1600"/>
            </a:lvl1pPr>
          </a:lstStyle>
          <a:p>
            <a:r>
              <a:rPr lang="en-US" altLang="zh-CN" smtClean="0"/>
              <a:t>Click to edit Master title style</a:t>
            </a:r>
            <a:endParaRPr lang="en-GB" dirty="0"/>
          </a:p>
        </p:txBody>
      </p:sp>
      <p:sp>
        <p:nvSpPr>
          <p:cNvPr id="3" name="Subtitle 2"/>
          <p:cNvSpPr>
            <a:spLocks noGrp="1"/>
          </p:cNvSpPr>
          <p:nvPr>
            <p:ph type="subTitle" idx="1"/>
          </p:nvPr>
        </p:nvSpPr>
        <p:spPr>
          <a:xfrm>
            <a:off x="278606" y="1258528"/>
            <a:ext cx="8559404" cy="412956"/>
          </a:xfrm>
        </p:spPr>
        <p:txBody>
          <a:bodyPr>
            <a:normAutofit/>
          </a:bodyPr>
          <a:lstStyle>
            <a:lvl1pPr marL="0" indent="0" algn="l">
              <a:buNone/>
              <a:defRPr sz="16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GB"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5714757"/>
            <a:ext cx="2174839" cy="1143242"/>
          </a:xfrm>
          <a:prstGeom prst="rect">
            <a:avLst/>
          </a:prstGeom>
        </p:spPr>
      </p:pic>
      <p:sp>
        <p:nvSpPr>
          <p:cNvPr id="6" name="Date Placeholder 8"/>
          <p:cNvSpPr>
            <a:spLocks noGrp="1"/>
          </p:cNvSpPr>
          <p:nvPr>
            <p:ph type="dt" sz="half" idx="10"/>
          </p:nvPr>
        </p:nvSpPr>
        <p:spPr>
          <a:xfrm>
            <a:off x="278606" y="1842065"/>
            <a:ext cx="2915841" cy="365125"/>
          </a:xfrm>
          <a:prstGeom prst="rect">
            <a:avLst/>
          </a:prstGeom>
        </p:spPr>
        <p:txBody>
          <a:bodyPr lIns="0" tIns="0" rIns="0" bIns="0"/>
          <a:lstStyle>
            <a:lvl1pPr>
              <a:defRPr sz="1100"/>
            </a:lvl1pPr>
          </a:lstStyle>
          <a:p>
            <a:r>
              <a:rPr lang="en-US" dirty="0" smtClean="0"/>
              <a:t>XX Month 20XX</a:t>
            </a:r>
            <a:endParaRPr lang="en-GB" dirty="0"/>
          </a:p>
        </p:txBody>
      </p:sp>
      <p:sp>
        <p:nvSpPr>
          <p:cNvPr id="4" name="Footer Placeholder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166804861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1757363"/>
            <a:ext cx="8559404" cy="2976683"/>
          </a:xfrm>
        </p:spPr>
        <p:txBody>
          <a:bodyPr anchor="t" anchorCtr="0"/>
          <a:lstStyle>
            <a:lvl1pPr algn="l">
              <a:defRPr sz="3200">
                <a:solidFill>
                  <a:schemeClr val="bg1"/>
                </a:solidFill>
                <a:latin typeface="+mn-lt"/>
              </a:defRPr>
            </a:lvl1pPr>
          </a:lstStyle>
          <a:p>
            <a:r>
              <a:rPr lang="en-US" altLang="zh-CN" smtClean="0"/>
              <a:t>Click to edit Master 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 xmlns:a16="http://schemas.microsoft.com/office/drawing/2014/main" id="{E3A9F283-5F12-46DD-9C24-714CC304239E}"/>
              </a:ext>
            </a:extLst>
          </p:cNvPr>
          <p:cNvSpPr>
            <a:spLocks noGrp="1"/>
          </p:cNvSpPr>
          <p:nvPr>
            <p:ph type="dt" sz="half" idx="10"/>
          </p:nvPr>
        </p:nvSpPr>
        <p:spPr/>
        <p:txBody>
          <a:bodyPr/>
          <a:lstStyle>
            <a:lvl1pPr>
              <a:defRPr>
                <a:solidFill>
                  <a:schemeClr val="bg1"/>
                </a:solidFill>
              </a:defRPr>
            </a:lvl1pPr>
          </a:lstStyle>
          <a:p>
            <a:r>
              <a:rPr lang="en-US"/>
              <a:t>11 December 2017</a:t>
            </a:r>
            <a:endParaRPr lang="en-GB" dirty="0"/>
          </a:p>
        </p:txBody>
      </p:sp>
      <p:sp>
        <p:nvSpPr>
          <p:cNvPr id="6" name="Footer Placeholder 5">
            <a:extLst>
              <a:ext uri="{FF2B5EF4-FFF2-40B4-BE49-F238E27FC236}">
                <a16:creationId xmlns="" xmlns:a16="http://schemas.microsoft.com/office/drawing/2014/main" id="{F350B9C7-C703-46B6-99C8-9ABA98A53A96}"/>
              </a:ext>
            </a:extLst>
          </p:cNvPr>
          <p:cNvSpPr>
            <a:spLocks noGrp="1"/>
          </p:cNvSpPr>
          <p:nvPr>
            <p:ph type="ftr" sz="quarter" idx="11"/>
          </p:nvPr>
        </p:nvSpPr>
        <p:spPr/>
        <p:txBody>
          <a:bodyPr/>
          <a:lstStyle>
            <a:lvl1pPr>
              <a:defRPr>
                <a:solidFill>
                  <a:srgbClr val="000000"/>
                </a:solidFill>
              </a:defRPr>
            </a:lvl1pPr>
          </a:lstStyle>
          <a:p>
            <a:endParaRPr lang="en-GB" dirty="0"/>
          </a:p>
        </p:txBody>
      </p:sp>
      <p:sp>
        <p:nvSpPr>
          <p:cNvPr id="9" name="Slide Number Placeholder 8">
            <a:extLst>
              <a:ext uri="{FF2B5EF4-FFF2-40B4-BE49-F238E27FC236}">
                <a16:creationId xmlns="" xmlns:a16="http://schemas.microsoft.com/office/drawing/2014/main" id="{AD76A701-3D68-4203-93DB-B1122397AC09}"/>
              </a:ext>
            </a:extLst>
          </p:cNvPr>
          <p:cNvSpPr>
            <a:spLocks noGrp="1"/>
          </p:cNvSpPr>
          <p:nvPr>
            <p:ph type="sldNum" sz="quarter" idx="12"/>
          </p:nvPr>
        </p:nvSpPr>
        <p:spPr/>
        <p:txBody>
          <a:bodyPr/>
          <a:lstStyle>
            <a:lvl1pPr>
              <a:defRPr>
                <a:solidFill>
                  <a:schemeClr val="bg1"/>
                </a:solidFill>
              </a:defRPr>
            </a:lvl1pPr>
          </a:lstStyle>
          <a:p>
            <a:fld id="{1E899A84-0A7C-4488-B245-0310F52DBB74}" type="slidenum">
              <a:rPr lang="en-GB" smtClean="0"/>
              <a:pPr/>
              <a:t>‹#›</a:t>
            </a:fld>
            <a:endParaRPr lang="en-GB" dirty="0"/>
          </a:p>
        </p:txBody>
      </p:sp>
      <p:pic>
        <p:nvPicPr>
          <p:cNvPr id="8" name="Picture 7"/>
          <p:cNvPicPr>
            <a:picLocks noChangeAspect="1"/>
          </p:cNvPicPr>
          <p:nvPr userDrawn="1"/>
        </p:nvPicPr>
        <p:blipFill>
          <a:blip r:embed="rId3" cstate="print"/>
          <a:stretch>
            <a:fillRect/>
          </a:stretch>
        </p:blipFill>
        <p:spPr>
          <a:xfrm>
            <a:off x="278606" y="6095868"/>
            <a:ext cx="1424940" cy="383595"/>
          </a:xfrm>
          <a:prstGeom prst="rect">
            <a:avLst/>
          </a:prstGeom>
        </p:spPr>
      </p:pic>
    </p:spTree>
    <p:extLst>
      <p:ext uri="{BB962C8B-B14F-4D97-AF65-F5344CB8AC3E}">
        <p14:creationId xmlns:p14="http://schemas.microsoft.com/office/powerpoint/2010/main" xmlns="" val="82826309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Blac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1757363"/>
            <a:ext cx="8559404" cy="2976683"/>
          </a:xfrm>
        </p:spPr>
        <p:txBody>
          <a:bodyPr anchor="t" anchorCtr="0"/>
          <a:lstStyle>
            <a:lvl1pPr algn="l">
              <a:defRPr sz="3200">
                <a:solidFill>
                  <a:schemeClr val="bg1"/>
                </a:solidFill>
                <a:latin typeface="+mn-lt"/>
              </a:defRPr>
            </a:lvl1pPr>
          </a:lstStyle>
          <a:p>
            <a:r>
              <a:rPr lang="en-US" altLang="zh-CN" smtClean="0"/>
              <a:t>Click to edit Master 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0"/>
          </p:nvPr>
        </p:nvSpPr>
        <p:spPr/>
        <p:txBody>
          <a:bodyPr/>
          <a:lstStyle>
            <a:lvl1pPr>
              <a:defRPr>
                <a:solidFill>
                  <a:srgbClr val="000000"/>
                </a:solidFill>
              </a:defRPr>
            </a:lvl1pPr>
          </a:lstStyle>
          <a:p>
            <a:endParaRPr lang="en-GB" dirty="0"/>
          </a:p>
        </p:txBody>
      </p:sp>
      <p:sp>
        <p:nvSpPr>
          <p:cNvPr id="8" name="Slide Number Placeholder 7"/>
          <p:cNvSpPr>
            <a:spLocks noGrp="1"/>
          </p:cNvSpPr>
          <p:nvPr>
            <p:ph type="sldNum" sz="quarter" idx="11"/>
          </p:nvPr>
        </p:nvSpPr>
        <p:spPr/>
        <p:txBody>
          <a:bodyPr/>
          <a:lstStyle>
            <a:lvl1pPr>
              <a:defRPr>
                <a:solidFill>
                  <a:schemeClr val="bg1"/>
                </a:solidFill>
              </a:defRPr>
            </a:lvl1pPr>
          </a:lstStyle>
          <a:p>
            <a:fld id="{1E899A84-0A7C-4488-B245-0310F52DBB74}" type="slidenum">
              <a:rPr lang="en-GB" smtClean="0"/>
              <a:pPr/>
              <a:t>‹#›</a:t>
            </a:fld>
            <a:endParaRPr lang="en-GB"/>
          </a:p>
        </p:txBody>
      </p:sp>
      <p:sp>
        <p:nvSpPr>
          <p:cNvPr id="3" name="Date Placeholder 2">
            <a:extLst>
              <a:ext uri="{FF2B5EF4-FFF2-40B4-BE49-F238E27FC236}">
                <a16:creationId xmlns="" xmlns:a16="http://schemas.microsoft.com/office/drawing/2014/main" id="{9C7F7133-3CF5-4BB3-8EBC-8612E1B68B40}"/>
              </a:ext>
            </a:extLst>
          </p:cNvPr>
          <p:cNvSpPr>
            <a:spLocks noGrp="1"/>
          </p:cNvSpPr>
          <p:nvPr>
            <p:ph type="dt" sz="half" idx="12"/>
          </p:nvPr>
        </p:nvSpPr>
        <p:spPr/>
        <p:txBody>
          <a:bodyPr/>
          <a:lstStyle>
            <a:lvl1pPr>
              <a:defRPr>
                <a:solidFill>
                  <a:schemeClr val="bg1"/>
                </a:solidFill>
              </a:defRPr>
            </a:lvl1pPr>
          </a:lstStyle>
          <a:p>
            <a:r>
              <a:rPr lang="en-US"/>
              <a:t>11 December 2017</a:t>
            </a:r>
            <a:endParaRPr lang="en-GB" dirty="0"/>
          </a:p>
        </p:txBody>
      </p:sp>
      <p:pic>
        <p:nvPicPr>
          <p:cNvPr id="9" name="Picture 8"/>
          <p:cNvPicPr>
            <a:picLocks noChangeAspect="1"/>
          </p:cNvPicPr>
          <p:nvPr userDrawn="1"/>
        </p:nvPicPr>
        <p:blipFill>
          <a:blip r:embed="rId3" cstate="print"/>
          <a:stretch>
            <a:fillRect/>
          </a:stretch>
        </p:blipFill>
        <p:spPr>
          <a:xfrm>
            <a:off x="278606" y="6095868"/>
            <a:ext cx="1424940" cy="383595"/>
          </a:xfrm>
          <a:prstGeom prst="rect">
            <a:avLst/>
          </a:prstGeom>
        </p:spPr>
      </p:pic>
    </p:spTree>
    <p:extLst>
      <p:ext uri="{BB962C8B-B14F-4D97-AF65-F5344CB8AC3E}">
        <p14:creationId xmlns:p14="http://schemas.microsoft.com/office/powerpoint/2010/main" xmlns="" val="153544549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1757363"/>
            <a:ext cx="8559404" cy="2976683"/>
          </a:xfrm>
        </p:spPr>
        <p:txBody>
          <a:bodyPr anchor="t" anchorCtr="0"/>
          <a:lstStyle>
            <a:lvl1pPr algn="l">
              <a:defRPr sz="3200">
                <a:solidFill>
                  <a:schemeClr val="bg1"/>
                </a:solidFill>
                <a:latin typeface="+mn-lt"/>
              </a:defRPr>
            </a:lvl1pPr>
          </a:lstStyle>
          <a:p>
            <a:r>
              <a:rPr lang="en-US" altLang="zh-CN" smtClean="0"/>
              <a:t>Click to edit Master 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0"/>
          </p:nvPr>
        </p:nvSpPr>
        <p:spPr/>
        <p:txBody>
          <a:bodyPr/>
          <a:lstStyle>
            <a:lvl1pPr>
              <a:defRPr>
                <a:solidFill>
                  <a:srgbClr val="000000"/>
                </a:solidFill>
              </a:defRPr>
            </a:lvl1pPr>
          </a:lstStyle>
          <a:p>
            <a:endParaRPr lang="en-GB" dirty="0"/>
          </a:p>
        </p:txBody>
      </p:sp>
      <p:sp>
        <p:nvSpPr>
          <p:cNvPr id="8" name="Slide Number Placeholder 7"/>
          <p:cNvSpPr>
            <a:spLocks noGrp="1"/>
          </p:cNvSpPr>
          <p:nvPr>
            <p:ph type="sldNum" sz="quarter" idx="11"/>
          </p:nvPr>
        </p:nvSpPr>
        <p:spPr/>
        <p:txBody>
          <a:bodyPr/>
          <a:lstStyle>
            <a:lvl1pPr>
              <a:defRPr>
                <a:solidFill>
                  <a:schemeClr val="bg1"/>
                </a:solidFill>
              </a:defRPr>
            </a:lvl1pPr>
          </a:lstStyle>
          <a:p>
            <a:fld id="{1E899A84-0A7C-4488-B245-0310F52DBB74}" type="slidenum">
              <a:rPr lang="en-GB" smtClean="0"/>
              <a:pPr/>
              <a:t>‹#›</a:t>
            </a:fld>
            <a:endParaRPr lang="en-GB"/>
          </a:p>
        </p:txBody>
      </p:sp>
      <p:sp>
        <p:nvSpPr>
          <p:cNvPr id="3" name="Date Placeholder 2">
            <a:extLst>
              <a:ext uri="{FF2B5EF4-FFF2-40B4-BE49-F238E27FC236}">
                <a16:creationId xmlns="" xmlns:a16="http://schemas.microsoft.com/office/drawing/2014/main" id="{9C7F7133-3CF5-4BB3-8EBC-8612E1B68B40}"/>
              </a:ext>
            </a:extLst>
          </p:cNvPr>
          <p:cNvSpPr>
            <a:spLocks noGrp="1"/>
          </p:cNvSpPr>
          <p:nvPr>
            <p:ph type="dt" sz="half" idx="12"/>
          </p:nvPr>
        </p:nvSpPr>
        <p:spPr/>
        <p:txBody>
          <a:bodyPr/>
          <a:lstStyle>
            <a:lvl1pPr>
              <a:defRPr>
                <a:solidFill>
                  <a:schemeClr val="bg1"/>
                </a:solidFill>
              </a:defRPr>
            </a:lvl1pPr>
          </a:lstStyle>
          <a:p>
            <a:r>
              <a:rPr lang="en-US"/>
              <a:t>11 December 2017</a:t>
            </a:r>
            <a:endParaRPr lang="en-GB" dirty="0"/>
          </a:p>
        </p:txBody>
      </p:sp>
      <p:pic>
        <p:nvPicPr>
          <p:cNvPr id="9" name="Picture 8"/>
          <p:cNvPicPr>
            <a:picLocks noChangeAspect="1"/>
          </p:cNvPicPr>
          <p:nvPr userDrawn="1"/>
        </p:nvPicPr>
        <p:blipFill>
          <a:blip r:embed="rId3" cstate="print"/>
          <a:stretch>
            <a:fillRect/>
          </a:stretch>
        </p:blipFill>
        <p:spPr>
          <a:xfrm>
            <a:off x="278606" y="6095868"/>
            <a:ext cx="1424940" cy="383595"/>
          </a:xfrm>
          <a:prstGeom prst="rect">
            <a:avLst/>
          </a:prstGeom>
        </p:spPr>
      </p:pic>
    </p:spTree>
    <p:extLst>
      <p:ext uri="{BB962C8B-B14F-4D97-AF65-F5344CB8AC3E}">
        <p14:creationId xmlns:p14="http://schemas.microsoft.com/office/powerpoint/2010/main" xmlns="" val="174292423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Gre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606" y="1757363"/>
            <a:ext cx="8559404" cy="2976683"/>
          </a:xfrm>
        </p:spPr>
        <p:txBody>
          <a:bodyPr anchor="t" anchorCtr="0"/>
          <a:lstStyle>
            <a:lvl1pPr algn="l">
              <a:defRPr sz="3200">
                <a:solidFill>
                  <a:schemeClr val="bg1"/>
                </a:solidFill>
                <a:latin typeface="+mn-lt"/>
              </a:defRPr>
            </a:lvl1pPr>
          </a:lstStyle>
          <a:p>
            <a:r>
              <a:rPr lang="en-US" altLang="zh-CN" smtClean="0"/>
              <a:t>Click to edit Master title style</a:t>
            </a:r>
            <a:endParaRPr lang="en-GB" dirty="0"/>
          </a:p>
        </p:txBody>
      </p:sp>
      <p:cxnSp>
        <p:nvCxnSpPr>
          <p:cNvPr id="19" name="Straight Connector 18"/>
          <p:cNvCxnSpPr/>
          <p:nvPr userDrawn="1"/>
        </p:nvCxnSpPr>
        <p:spPr>
          <a:xfrm>
            <a:off x="287593" y="800100"/>
            <a:ext cx="8550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0"/>
          </p:nvPr>
        </p:nvSpPr>
        <p:spPr/>
        <p:txBody>
          <a:bodyPr/>
          <a:lstStyle>
            <a:lvl1pPr>
              <a:defRPr>
                <a:solidFill>
                  <a:srgbClr val="000000"/>
                </a:solidFill>
              </a:defRPr>
            </a:lvl1pPr>
          </a:lstStyle>
          <a:p>
            <a:endParaRPr lang="en-GB" dirty="0"/>
          </a:p>
        </p:txBody>
      </p:sp>
      <p:sp>
        <p:nvSpPr>
          <p:cNvPr id="8" name="Slide Number Placeholder 7"/>
          <p:cNvSpPr>
            <a:spLocks noGrp="1"/>
          </p:cNvSpPr>
          <p:nvPr>
            <p:ph type="sldNum" sz="quarter" idx="11"/>
          </p:nvPr>
        </p:nvSpPr>
        <p:spPr/>
        <p:txBody>
          <a:bodyPr/>
          <a:lstStyle>
            <a:lvl1pPr>
              <a:defRPr>
                <a:solidFill>
                  <a:schemeClr val="bg1"/>
                </a:solidFill>
              </a:defRPr>
            </a:lvl1pPr>
          </a:lstStyle>
          <a:p>
            <a:fld id="{1E899A84-0A7C-4488-B245-0310F52DBB74}" type="slidenum">
              <a:rPr lang="en-GB" smtClean="0"/>
              <a:pPr/>
              <a:t>‹#›</a:t>
            </a:fld>
            <a:endParaRPr lang="en-GB"/>
          </a:p>
        </p:txBody>
      </p:sp>
      <p:sp>
        <p:nvSpPr>
          <p:cNvPr id="3" name="Date Placeholder 2">
            <a:extLst>
              <a:ext uri="{FF2B5EF4-FFF2-40B4-BE49-F238E27FC236}">
                <a16:creationId xmlns="" xmlns:a16="http://schemas.microsoft.com/office/drawing/2014/main" id="{9C7F7133-3CF5-4BB3-8EBC-8612E1B68B40}"/>
              </a:ext>
            </a:extLst>
          </p:cNvPr>
          <p:cNvSpPr>
            <a:spLocks noGrp="1"/>
          </p:cNvSpPr>
          <p:nvPr>
            <p:ph type="dt" sz="half" idx="12"/>
          </p:nvPr>
        </p:nvSpPr>
        <p:spPr/>
        <p:txBody>
          <a:bodyPr/>
          <a:lstStyle>
            <a:lvl1pPr>
              <a:defRPr>
                <a:solidFill>
                  <a:schemeClr val="bg1"/>
                </a:solidFill>
              </a:defRPr>
            </a:lvl1pPr>
          </a:lstStyle>
          <a:p>
            <a:r>
              <a:rPr lang="en-US"/>
              <a:t>11 December 2017</a:t>
            </a:r>
            <a:endParaRPr lang="en-GB" dirty="0"/>
          </a:p>
        </p:txBody>
      </p:sp>
      <p:pic>
        <p:nvPicPr>
          <p:cNvPr id="9" name="Picture 8"/>
          <p:cNvPicPr>
            <a:picLocks noChangeAspect="1"/>
          </p:cNvPicPr>
          <p:nvPr userDrawn="1"/>
        </p:nvPicPr>
        <p:blipFill>
          <a:blip r:embed="rId3" cstate="print"/>
          <a:stretch>
            <a:fillRect/>
          </a:stretch>
        </p:blipFill>
        <p:spPr>
          <a:xfrm>
            <a:off x="278606" y="6095868"/>
            <a:ext cx="1424940" cy="383595"/>
          </a:xfrm>
          <a:prstGeom prst="rect">
            <a:avLst/>
          </a:prstGeom>
        </p:spPr>
      </p:pic>
    </p:spTree>
    <p:extLst>
      <p:ext uri="{BB962C8B-B14F-4D97-AF65-F5344CB8AC3E}">
        <p14:creationId xmlns:p14="http://schemas.microsoft.com/office/powerpoint/2010/main" xmlns="" val="4056092672"/>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724" y="905704"/>
            <a:ext cx="8550286"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287593" y="1773238"/>
            <a:ext cx="8550416" cy="4403725"/>
          </a:xfrm>
          <a:prstGeom prst="rect">
            <a:avLst/>
          </a:prstGeom>
        </p:spPr>
        <p:txBody>
          <a:bodyPr vert="horz" lIns="0" tIns="0" rIns="0" bIns="0" rtlCol="0" anchor="t" anchorCtr="0">
            <a:no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dirty="0"/>
          </a:p>
        </p:txBody>
      </p:sp>
      <p:sp>
        <p:nvSpPr>
          <p:cNvPr id="5" name="Footer Placeholder 4"/>
          <p:cNvSpPr>
            <a:spLocks noGrp="1"/>
          </p:cNvSpPr>
          <p:nvPr>
            <p:ph type="ftr" sz="quarter" idx="3"/>
          </p:nvPr>
        </p:nvSpPr>
        <p:spPr>
          <a:xfrm>
            <a:off x="287594" y="497150"/>
            <a:ext cx="2536723" cy="254173"/>
          </a:xfrm>
          <a:prstGeom prst="rect">
            <a:avLst/>
          </a:prstGeom>
        </p:spPr>
        <p:txBody>
          <a:bodyPr vert="horz" lIns="0" tIns="0" rIns="0" bIns="0" rtlCol="0" anchor="t" anchorCtr="0">
            <a:noAutofit/>
          </a:bodyPr>
          <a:lstStyle>
            <a:lvl1pPr algn="l">
              <a:lnSpc>
                <a:spcPct val="100000"/>
              </a:lnSpc>
              <a:defRPr sz="800" b="0">
                <a:solidFill>
                  <a:schemeClr val="tx1"/>
                </a:solidFill>
                <a:latin typeface="+mj-lt"/>
              </a:defRPr>
            </a:lvl1pPr>
          </a:lstStyle>
          <a:p>
            <a:endParaRPr lang="en-GB" dirty="0"/>
          </a:p>
        </p:txBody>
      </p:sp>
      <p:sp>
        <p:nvSpPr>
          <p:cNvPr id="6" name="Slide Number Placeholder 5"/>
          <p:cNvSpPr>
            <a:spLocks noGrp="1"/>
          </p:cNvSpPr>
          <p:nvPr>
            <p:ph type="sldNum" sz="quarter" idx="4"/>
          </p:nvPr>
        </p:nvSpPr>
        <p:spPr>
          <a:xfrm>
            <a:off x="6799006" y="497150"/>
            <a:ext cx="2039003" cy="254173"/>
          </a:xfrm>
          <a:prstGeom prst="rect">
            <a:avLst/>
          </a:prstGeom>
        </p:spPr>
        <p:txBody>
          <a:bodyPr vert="horz" lIns="0" tIns="0" rIns="0" bIns="0" rtlCol="0" anchor="t" anchorCtr="0">
            <a:noAutofit/>
          </a:bodyPr>
          <a:lstStyle>
            <a:lvl1pPr algn="r">
              <a:lnSpc>
                <a:spcPct val="100000"/>
              </a:lnSpc>
              <a:defRPr sz="800">
                <a:solidFill>
                  <a:schemeClr val="tx1"/>
                </a:solidFill>
              </a:defRPr>
            </a:lvl1pPr>
          </a:lstStyle>
          <a:p>
            <a:fld id="{1E899A84-0A7C-4488-B245-0310F52DBB74}" type="slidenum">
              <a:rPr lang="en-GB" smtClean="0"/>
              <a:pPr/>
              <a:t>‹#›</a:t>
            </a:fld>
            <a:endParaRPr lang="en-GB" dirty="0"/>
          </a:p>
        </p:txBody>
      </p:sp>
      <p:cxnSp>
        <p:nvCxnSpPr>
          <p:cNvPr id="10" name="Straight Connector 9"/>
          <p:cNvCxnSpPr/>
          <p:nvPr/>
        </p:nvCxnSpPr>
        <p:spPr>
          <a:xfrm>
            <a:off x="287593" y="800100"/>
            <a:ext cx="85504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D5D6CB6B-5AAF-4E2B-8182-D7AAA6F47000}"/>
              </a:ext>
            </a:extLst>
          </p:cNvPr>
          <p:cNvSpPr>
            <a:spLocks noGrp="1"/>
          </p:cNvSpPr>
          <p:nvPr>
            <p:ph type="dt" sz="half" idx="2"/>
          </p:nvPr>
        </p:nvSpPr>
        <p:spPr>
          <a:xfrm>
            <a:off x="3194447" y="497149"/>
            <a:ext cx="2057400" cy="255600"/>
          </a:xfrm>
          <a:prstGeom prst="rect">
            <a:avLst/>
          </a:prstGeom>
        </p:spPr>
        <p:txBody>
          <a:bodyPr vert="horz" lIns="0" tIns="0" rIns="0" bIns="0" rtlCol="0" anchor="t" anchorCtr="0"/>
          <a:lstStyle>
            <a:lvl1pPr algn="l">
              <a:defRPr sz="800">
                <a:solidFill>
                  <a:schemeClr val="tx1"/>
                </a:solidFill>
              </a:defRPr>
            </a:lvl1pPr>
          </a:lstStyle>
          <a:p>
            <a:r>
              <a:rPr lang="en-US"/>
              <a:t>11 December 2017</a:t>
            </a:r>
            <a:endParaRPr lang="en-GB" dirty="0"/>
          </a:p>
        </p:txBody>
      </p:sp>
    </p:spTree>
    <p:extLst>
      <p:ext uri="{BB962C8B-B14F-4D97-AF65-F5344CB8AC3E}">
        <p14:creationId xmlns:p14="http://schemas.microsoft.com/office/powerpoint/2010/main" xmlns="" val="3161308062"/>
      </p:ext>
    </p:extLst>
  </p:cSld>
  <p:clrMap bg1="lt1" tx1="dk1" bg2="lt2" tx2="dk2" accent1="accent1" accent2="accent2" accent3="accent3" accent4="accent4" accent5="accent5" accent6="accent6" hlink="hlink" folHlink="folHlink"/>
  <p:sldLayoutIdLst>
    <p:sldLayoutId id="2147483653" r:id="rId1"/>
    <p:sldLayoutId id="2147483685" r:id="rId2"/>
    <p:sldLayoutId id="2147483684" r:id="rId3"/>
    <p:sldLayoutId id="2147483654" r:id="rId4"/>
    <p:sldLayoutId id="2147483686" r:id="rId5"/>
    <p:sldLayoutId id="2147483659" r:id="rId6"/>
    <p:sldLayoutId id="2147483660" r:id="rId7"/>
    <p:sldLayoutId id="2147483688" r:id="rId8"/>
    <p:sldLayoutId id="2147483689" r:id="rId9"/>
    <p:sldLayoutId id="2147483658"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Lst>
  <p:hf hdr="0"/>
  <p:txStyles>
    <p:titleStyle>
      <a:lvl1pPr algn="l" defTabSz="685800" rtl="0" eaLnBrk="1" latinLnBrk="0" hangingPunct="1">
        <a:lnSpc>
          <a:spcPct val="100000"/>
        </a:lnSpc>
        <a:spcBef>
          <a:spcPct val="0"/>
        </a:spcBef>
        <a:buNone/>
        <a:defRPr sz="1400" kern="1200">
          <a:solidFill>
            <a:schemeClr val="tx1"/>
          </a:solidFill>
          <a:latin typeface="+mj-lt"/>
          <a:ea typeface="+mj-ea"/>
          <a:cs typeface="+mj-cs"/>
        </a:defRPr>
      </a:lvl1pPr>
    </p:titleStyle>
    <p:bodyStyle>
      <a:lvl1pPr marL="270000" indent="-270000" algn="l" defTabSz="685800" rtl="0" eaLnBrk="1" latinLnBrk="0" hangingPunct="1">
        <a:lnSpc>
          <a:spcPct val="100000"/>
        </a:lnSpc>
        <a:spcBef>
          <a:spcPts val="750"/>
        </a:spcBef>
        <a:buClr>
          <a:schemeClr val="accent1"/>
        </a:buClr>
        <a:buSzPct val="90000"/>
        <a:buFont typeface="Wingdings" panose="05000000000000000000" pitchFamily="2" charset="2"/>
        <a:buChar char="u"/>
        <a:defRPr sz="1100" kern="1200">
          <a:solidFill>
            <a:schemeClr val="tx1"/>
          </a:solidFill>
          <a:latin typeface="+mn-lt"/>
          <a:ea typeface="+mn-ea"/>
          <a:cs typeface="+mn-cs"/>
        </a:defRPr>
      </a:lvl1pPr>
      <a:lvl2pPr marL="539354" indent="-269081" algn="l" defTabSz="685800" rtl="0" eaLnBrk="1" latinLnBrk="0" hangingPunct="1">
        <a:lnSpc>
          <a:spcPct val="100000"/>
        </a:lnSpc>
        <a:spcBef>
          <a:spcPts val="375"/>
        </a:spcBef>
        <a:buClr>
          <a:schemeClr val="accent1"/>
        </a:buClr>
        <a:buSzPct val="100000"/>
        <a:buFont typeface="Wingdings 2" panose="05020102010507070707" pitchFamily="18" charset="2"/>
        <a:buChar char=""/>
        <a:defRPr sz="1100" kern="1200">
          <a:solidFill>
            <a:schemeClr val="tx1"/>
          </a:solidFill>
          <a:latin typeface="+mn-lt"/>
          <a:ea typeface="+mn-ea"/>
          <a:cs typeface="+mn-cs"/>
        </a:defRPr>
      </a:lvl2pPr>
      <a:lvl3pPr marL="806054"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266700" algn="l"/>
          <a:tab pos="872729" algn="l"/>
        </a:tabLst>
        <a:defRPr sz="1100" kern="1200">
          <a:solidFill>
            <a:schemeClr val="tx1"/>
          </a:solidFill>
          <a:latin typeface="+mn-lt"/>
          <a:ea typeface="+mn-ea"/>
          <a:cs typeface="+mn-cs"/>
        </a:defRPr>
      </a:lvl3pPr>
      <a:lvl4pPr marL="1078706"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66675" algn="l"/>
          <a:tab pos="1004888" algn="l"/>
        </a:tabLst>
        <a:defRPr sz="1100" kern="1200">
          <a:solidFill>
            <a:schemeClr val="tx1"/>
          </a:solidFill>
          <a:latin typeface="+mn-lt"/>
          <a:ea typeface="+mn-ea"/>
          <a:cs typeface="+mn-cs"/>
        </a:defRPr>
      </a:lvl4pPr>
      <a:lvl5pPr marL="1345406"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1412081" algn="l"/>
        </a:tabLst>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orient="horz" pos="504">
          <p15:clr>
            <a:srgbClr val="F26B43"/>
          </p15:clr>
        </p15:guide>
        <p15:guide id="3" pos="5567">
          <p15:clr>
            <a:srgbClr val="F26B43"/>
          </p15:clr>
        </p15:guide>
        <p15:guide id="4" pos="176">
          <p15:clr>
            <a:srgbClr val="F26B43"/>
          </p15:clr>
        </p15:guide>
        <p15:guide id="5" orient="horz" pos="1107">
          <p15:clr>
            <a:srgbClr val="F26B43"/>
          </p15:clr>
        </p15:guide>
        <p15:guide id="6" pos="2012">
          <p15:clr>
            <a:srgbClr val="F26B43"/>
          </p15:clr>
        </p15:guide>
        <p15:guide id="7" orient="horz" pos="38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altLang="zh-CN" smtClean="0"/>
              <a:t>INTERNAL</a:t>
            </a:r>
            <a:endParaRPr lang="zh-CN" altLang="en-US"/>
          </a:p>
        </p:txBody>
      </p:sp>
      <p:pic>
        <p:nvPicPr>
          <p:cNvPr id="3" name="Picture 2" descr="Screen Clippi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12897" y="3314690"/>
            <a:ext cx="518205" cy="2286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 y="-39848"/>
            <a:ext cx="9143999" cy="6937695"/>
          </a:xfrm>
          <a:prstGeom prst="rect">
            <a:avLst/>
          </a:prstGeom>
        </p:spPr>
      </p:pic>
      <p:sp>
        <p:nvSpPr>
          <p:cNvPr id="7" name="Title 6"/>
          <p:cNvSpPr>
            <a:spLocks noGrp="1"/>
          </p:cNvSpPr>
          <p:nvPr>
            <p:ph type="title"/>
          </p:nvPr>
        </p:nvSpPr>
        <p:spPr>
          <a:xfrm>
            <a:off x="915971" y="2679833"/>
            <a:ext cx="6793851" cy="324465"/>
          </a:xfrm>
        </p:spPr>
        <p:txBody>
          <a:bodyPr/>
          <a:lstStyle/>
          <a:p>
            <a:pPr>
              <a:lnSpc>
                <a:spcPct val="150000"/>
              </a:lnSpc>
            </a:pPr>
            <a:r>
              <a:rPr lang="en-US" altLang="zh-CN" sz="4000" b="1" dirty="0" smtClean="0">
                <a:solidFill>
                  <a:schemeClr val="bg1"/>
                </a:solidFill>
                <a:latin typeface="仿宋" panose="02010609060101010101" pitchFamily="49" charset="-122"/>
                <a:ea typeface="仿宋" panose="02010609060101010101" pitchFamily="49" charset="-122"/>
              </a:rPr>
              <a:t>API</a:t>
            </a:r>
            <a:r>
              <a:rPr lang="zh-CN" altLang="en-US" sz="4000" b="1" dirty="0" smtClean="0">
                <a:solidFill>
                  <a:schemeClr val="bg1"/>
                </a:solidFill>
                <a:latin typeface="仿宋" panose="02010609060101010101" pitchFamily="49" charset="-122"/>
                <a:ea typeface="仿宋" panose="02010609060101010101" pitchFamily="49" charset="-122"/>
              </a:rPr>
              <a:t>接口测试</a:t>
            </a:r>
            <a:r>
              <a:rPr lang="en-US" altLang="zh-CN" sz="4000" b="1" dirty="0" smtClean="0">
                <a:solidFill>
                  <a:schemeClr val="bg1"/>
                </a:solidFill>
                <a:latin typeface="仿宋" panose="02010609060101010101" pitchFamily="49" charset="-122"/>
                <a:ea typeface="仿宋" panose="02010609060101010101" pitchFamily="49" charset="-122"/>
              </a:rPr>
              <a:t/>
            </a:r>
            <a:br>
              <a:rPr lang="en-US" altLang="zh-CN" sz="4000" b="1" dirty="0" smtClean="0">
                <a:solidFill>
                  <a:schemeClr val="bg1"/>
                </a:solidFill>
                <a:latin typeface="仿宋" panose="02010609060101010101" pitchFamily="49" charset="-122"/>
                <a:ea typeface="仿宋" panose="02010609060101010101" pitchFamily="49" charset="-122"/>
              </a:rPr>
            </a:br>
            <a:endParaRPr lang="en-GB" sz="4000" dirty="0">
              <a:solidFill>
                <a:schemeClr val="bg1"/>
              </a:solidFill>
              <a:latin typeface="仿宋" panose="02010609060101010101" pitchFamily="49" charset="-122"/>
              <a:ea typeface="仿宋" panose="02010609060101010101" pitchFamily="49" charset="-122"/>
            </a:endParaRPr>
          </a:p>
        </p:txBody>
      </p:sp>
      <p:sp>
        <p:nvSpPr>
          <p:cNvPr id="8" name="Subtitle 7"/>
          <p:cNvSpPr>
            <a:spLocks noGrp="1"/>
          </p:cNvSpPr>
          <p:nvPr>
            <p:ph type="subTitle" idx="4294967295"/>
          </p:nvPr>
        </p:nvSpPr>
        <p:spPr>
          <a:xfrm>
            <a:off x="6793963" y="5545938"/>
            <a:ext cx="1402081" cy="412750"/>
          </a:xfrm>
        </p:spPr>
        <p:txBody>
          <a:bodyPr/>
          <a:lstStyle/>
          <a:p>
            <a:pPr marL="0" indent="0">
              <a:buNone/>
            </a:pPr>
            <a:r>
              <a:rPr lang="zh-CN" altLang="en-US" dirty="0">
                <a:solidFill>
                  <a:schemeClr val="bg1">
                    <a:lumMod val="95000"/>
                  </a:schemeClr>
                </a:solidFill>
              </a:rPr>
              <a:t>苗田丽</a:t>
            </a:r>
            <a:endParaRPr lang="en-US" altLang="zh-CN" dirty="0">
              <a:solidFill>
                <a:schemeClr val="bg1">
                  <a:lumMod val="95000"/>
                </a:schemeClr>
              </a:solidFill>
            </a:endParaRPr>
          </a:p>
          <a:p>
            <a:pPr marL="0" indent="0">
              <a:buNone/>
            </a:pPr>
            <a:r>
              <a:rPr lang="en-US" altLang="zh-CN" dirty="0">
                <a:solidFill>
                  <a:schemeClr val="bg1">
                    <a:lumMod val="95000"/>
                  </a:schemeClr>
                </a:solidFill>
              </a:rPr>
              <a:t>2018/12/9</a:t>
            </a:r>
            <a:endParaRPr lang="zh-CN" altLang="en-US" dirty="0">
              <a:solidFill>
                <a:schemeClr val="bg1">
                  <a:lumMod val="95000"/>
                </a:schemeClr>
              </a:solidFill>
            </a:endParaRPr>
          </a:p>
        </p:txBody>
      </p:sp>
    </p:spTree>
    <p:extLst>
      <p:ext uri="{BB962C8B-B14F-4D97-AF65-F5344CB8AC3E}">
        <p14:creationId xmlns:p14="http://schemas.microsoft.com/office/powerpoint/2010/main" xmlns="" val="123453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a:t>
            </a:r>
            <a:r>
              <a:rPr lang="zh-CN" altLang="en-US" dirty="0" smtClean="0"/>
              <a:t>之状态码</a:t>
            </a:r>
            <a:endParaRPr lang="zh-CN" altLang="en-US" dirty="0"/>
          </a:p>
        </p:txBody>
      </p:sp>
      <p:sp>
        <p:nvSpPr>
          <p:cNvPr id="3" name="Content Placeholder 2"/>
          <p:cNvSpPr>
            <a:spLocks noGrp="1"/>
          </p:cNvSpPr>
          <p:nvPr>
            <p:ph idx="1"/>
          </p:nvPr>
        </p:nvSpPr>
        <p:spPr/>
        <p:txBody>
          <a:bodyPr/>
          <a:lstStyle/>
          <a:p>
            <a:pPr>
              <a:buNone/>
            </a:pPr>
            <a:r>
              <a:rPr lang="zh-CN" altLang="en-US" dirty="0" smtClean="0"/>
              <a:t>状态代码有三位数字组成，第一个数字定义了响应的类别，共分五种类别</a:t>
            </a:r>
            <a:r>
              <a:rPr lang="en-US" altLang="zh-CN" dirty="0" smtClean="0"/>
              <a:t>:</a:t>
            </a:r>
            <a:br>
              <a:rPr lang="en-US" altLang="zh-CN" dirty="0" smtClean="0"/>
            </a:br>
            <a:r>
              <a:rPr lang="en-US" altLang="zh-CN" dirty="0" smtClean="0"/>
              <a:t>1xx</a:t>
            </a:r>
            <a:r>
              <a:rPr lang="zh-CN" altLang="en-US" dirty="0" smtClean="0"/>
              <a:t>：指示信息</a:t>
            </a:r>
            <a:r>
              <a:rPr lang="en-US" altLang="zh-CN" dirty="0" smtClean="0"/>
              <a:t>--</a:t>
            </a:r>
            <a:r>
              <a:rPr lang="zh-CN" altLang="en-US" dirty="0" smtClean="0"/>
              <a:t>表示请求已接收，继续处理</a:t>
            </a:r>
            <a:br>
              <a:rPr lang="zh-CN" altLang="en-US" dirty="0" smtClean="0"/>
            </a:br>
            <a:r>
              <a:rPr lang="en-US" altLang="zh-CN" dirty="0" smtClean="0"/>
              <a:t>2xx</a:t>
            </a:r>
            <a:r>
              <a:rPr lang="zh-CN" altLang="en-US" dirty="0" smtClean="0"/>
              <a:t>：成功</a:t>
            </a:r>
            <a:r>
              <a:rPr lang="en-US" altLang="zh-CN" dirty="0" smtClean="0"/>
              <a:t>--</a:t>
            </a:r>
            <a:r>
              <a:rPr lang="zh-CN" altLang="en-US" dirty="0" smtClean="0"/>
              <a:t>表示请求已被成功接收、理解、接受</a:t>
            </a:r>
            <a:br>
              <a:rPr lang="zh-CN" altLang="en-US" dirty="0" smtClean="0"/>
            </a:br>
            <a:r>
              <a:rPr lang="en-US" altLang="zh-CN" dirty="0" smtClean="0"/>
              <a:t>3xx</a:t>
            </a:r>
            <a:r>
              <a:rPr lang="zh-CN" altLang="en-US" dirty="0" smtClean="0"/>
              <a:t>：重定向</a:t>
            </a:r>
            <a:r>
              <a:rPr lang="en-US" altLang="zh-CN" dirty="0" smtClean="0"/>
              <a:t>--</a:t>
            </a:r>
            <a:r>
              <a:rPr lang="zh-CN" altLang="en-US" dirty="0" smtClean="0"/>
              <a:t>要完成请求必须进行更进一步的操作</a:t>
            </a:r>
            <a:br>
              <a:rPr lang="zh-CN" altLang="en-US" dirty="0" smtClean="0"/>
            </a:br>
            <a:r>
              <a:rPr lang="en-US" altLang="zh-CN" dirty="0" smtClean="0"/>
              <a:t>4xx</a:t>
            </a:r>
            <a:r>
              <a:rPr lang="zh-CN" altLang="en-US" dirty="0" smtClean="0"/>
              <a:t>：客户端错误</a:t>
            </a:r>
            <a:r>
              <a:rPr lang="en-US" altLang="zh-CN" dirty="0" smtClean="0"/>
              <a:t>--</a:t>
            </a:r>
            <a:r>
              <a:rPr lang="zh-CN" altLang="en-US" dirty="0" smtClean="0"/>
              <a:t>请求有语法错误或请求无法实现</a:t>
            </a:r>
            <a:br>
              <a:rPr lang="zh-CN" altLang="en-US" dirty="0" smtClean="0"/>
            </a:br>
            <a:r>
              <a:rPr lang="en-US" altLang="zh-CN" dirty="0" smtClean="0"/>
              <a:t>5xx</a:t>
            </a:r>
            <a:r>
              <a:rPr lang="zh-CN" altLang="en-US" dirty="0" smtClean="0"/>
              <a:t>：服务器端错误</a:t>
            </a:r>
            <a:r>
              <a:rPr lang="en-US" altLang="zh-CN" dirty="0" smtClean="0"/>
              <a:t>--</a:t>
            </a:r>
            <a:r>
              <a:rPr lang="zh-CN" altLang="en-US" dirty="0" smtClean="0"/>
              <a:t>服务器未能实现合法的请求</a:t>
            </a:r>
          </a:p>
          <a:p>
            <a:pPr>
              <a:buNone/>
            </a:pPr>
            <a:endParaRPr lang="en-US" altLang="zh-CN" dirty="0" smtClean="0"/>
          </a:p>
          <a:p>
            <a:pPr>
              <a:buNone/>
            </a:pPr>
            <a:r>
              <a:rPr lang="zh-CN" altLang="en-US" dirty="0" smtClean="0"/>
              <a:t>常见状态码：</a:t>
            </a:r>
            <a:br>
              <a:rPr lang="zh-CN" altLang="en-US" dirty="0" smtClean="0"/>
            </a:br>
            <a:r>
              <a:rPr lang="en-US" altLang="zh-CN" dirty="0" smtClean="0"/>
              <a:t>200 OK //</a:t>
            </a:r>
            <a:r>
              <a:rPr lang="zh-CN" altLang="en-US" dirty="0" smtClean="0"/>
              <a:t>客户端请求成功</a:t>
            </a:r>
            <a:br>
              <a:rPr lang="zh-CN" altLang="en-US" dirty="0" smtClean="0"/>
            </a:br>
            <a:r>
              <a:rPr lang="en-US" altLang="zh-CN" dirty="0" smtClean="0"/>
              <a:t>400 Bad Request //</a:t>
            </a:r>
            <a:r>
              <a:rPr lang="zh-CN" altLang="en-US" dirty="0" smtClean="0"/>
              <a:t>客户端请求有语法错误，不能被服务器所理解</a:t>
            </a:r>
            <a:br>
              <a:rPr lang="zh-CN" altLang="en-US" dirty="0" smtClean="0"/>
            </a:br>
            <a:r>
              <a:rPr lang="en-US" altLang="zh-CN" dirty="0" smtClean="0"/>
              <a:t>401 Unauthorized //</a:t>
            </a:r>
            <a:r>
              <a:rPr lang="zh-CN" altLang="en-US" dirty="0" smtClean="0"/>
              <a:t>请求未经授权，这个状态代码必须和</a:t>
            </a:r>
            <a:r>
              <a:rPr lang="en-US" altLang="zh-CN" dirty="0" smtClean="0"/>
              <a:t>WWW-Authenticate</a:t>
            </a:r>
            <a:r>
              <a:rPr lang="zh-CN" altLang="en-US" dirty="0" smtClean="0"/>
              <a:t>报头域一起使用</a:t>
            </a:r>
            <a:br>
              <a:rPr lang="zh-CN" altLang="en-US" dirty="0" smtClean="0"/>
            </a:br>
            <a:r>
              <a:rPr lang="en-US" altLang="zh-CN" dirty="0" smtClean="0"/>
              <a:t>403 Forbidden //</a:t>
            </a:r>
            <a:r>
              <a:rPr lang="zh-CN" altLang="en-US" dirty="0" smtClean="0"/>
              <a:t>服务器收到请求，但是拒绝提供服务</a:t>
            </a:r>
            <a:br>
              <a:rPr lang="zh-CN" altLang="en-US" dirty="0" smtClean="0"/>
            </a:br>
            <a:r>
              <a:rPr lang="en-US" altLang="zh-CN" dirty="0" smtClean="0"/>
              <a:t>404 Not Found //</a:t>
            </a:r>
            <a:r>
              <a:rPr lang="zh-CN" altLang="en-US" dirty="0" smtClean="0"/>
              <a:t>请求资源不存在，</a:t>
            </a:r>
            <a:r>
              <a:rPr lang="en-US" altLang="zh-CN" dirty="0" err="1" smtClean="0"/>
              <a:t>eg</a:t>
            </a:r>
            <a:r>
              <a:rPr lang="zh-CN" altLang="en-US" dirty="0" smtClean="0"/>
              <a:t>：输入了错误的</a:t>
            </a:r>
            <a:r>
              <a:rPr lang="en-US" altLang="zh-CN" dirty="0" smtClean="0"/>
              <a:t>URL</a:t>
            </a:r>
            <a:br>
              <a:rPr lang="en-US" altLang="zh-CN" dirty="0" smtClean="0"/>
            </a:br>
            <a:r>
              <a:rPr lang="en-US" altLang="zh-CN" dirty="0" smtClean="0"/>
              <a:t>500 Internal Server Error //</a:t>
            </a:r>
            <a:r>
              <a:rPr lang="zh-CN" altLang="en-US" dirty="0" smtClean="0"/>
              <a:t>服务器发生不可预期的错误</a:t>
            </a:r>
            <a:br>
              <a:rPr lang="zh-CN" altLang="en-US" dirty="0" smtClean="0"/>
            </a:br>
            <a:r>
              <a:rPr lang="en-US" altLang="zh-CN" dirty="0" smtClean="0"/>
              <a:t>503 Server Unavailable //</a:t>
            </a:r>
            <a:r>
              <a:rPr lang="zh-CN" altLang="en-US" dirty="0" smtClean="0"/>
              <a:t>服务器当前不能处理客户端的请求，一段时间后可能恢复正常</a:t>
            </a: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10</a:t>
            </a:fld>
            <a:endParaRPr lang="en-GB" dirty="0"/>
          </a:p>
        </p:txBody>
      </p:sp>
      <p:sp>
        <p:nvSpPr>
          <p:cNvPr id="6" name="Date Placeholder 5"/>
          <p:cNvSpPr>
            <a:spLocks noGrp="1"/>
          </p:cNvSpPr>
          <p:nvPr>
            <p:ph type="dt" sz="half" idx="14"/>
          </p:nvPr>
        </p:nvSpPr>
        <p:spPr/>
        <p:txBody>
          <a:bodyPr/>
          <a:lstStyle/>
          <a:p>
            <a:r>
              <a:rPr lang="en-US" smtClean="0"/>
              <a:t>11 December 2017</a:t>
            </a:r>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REST</a:t>
            </a:r>
            <a:endParaRPr lang="zh-CN" altLang="en-US" dirty="0"/>
          </a:p>
        </p:txBody>
      </p:sp>
      <p:sp>
        <p:nvSpPr>
          <p:cNvPr id="3" name="Content Placeholder 2"/>
          <p:cNvSpPr>
            <a:spLocks noGrp="1"/>
          </p:cNvSpPr>
          <p:nvPr>
            <p:ph idx="1"/>
          </p:nvPr>
        </p:nvSpPr>
        <p:spPr>
          <a:xfrm>
            <a:off x="287593" y="1376855"/>
            <a:ext cx="8550416" cy="4800109"/>
          </a:xfrm>
        </p:spPr>
        <p:txBody>
          <a:bodyPr/>
          <a:lstStyle/>
          <a:p>
            <a:r>
              <a:rPr lang="en-US" altLang="zh-CN" sz="1200" b="1" dirty="0" smtClean="0"/>
              <a:t>REST </a:t>
            </a:r>
            <a:r>
              <a:rPr lang="zh-CN" altLang="en-US" sz="1200" b="1" dirty="0" smtClean="0"/>
              <a:t>是面向资源的，这个概念非常重要，而资源是通过 </a:t>
            </a:r>
            <a:r>
              <a:rPr lang="en-US" altLang="zh-CN" sz="1200" b="1" dirty="0" smtClean="0"/>
              <a:t>URI </a:t>
            </a:r>
            <a:r>
              <a:rPr lang="zh-CN" altLang="en-US" sz="1200" b="1" dirty="0" smtClean="0"/>
              <a:t>进行暴露。</a:t>
            </a:r>
            <a:r>
              <a:rPr lang="zh-CN" altLang="en-US" sz="1200" dirty="0" smtClean="0"/>
              <a:t> </a:t>
            </a:r>
            <a:endParaRPr lang="en-US" altLang="zh-CN" sz="1200" dirty="0" smtClean="0"/>
          </a:p>
          <a:p>
            <a:r>
              <a:rPr lang="en-US" altLang="zh-CN" sz="1200" b="1" dirty="0" smtClean="0"/>
              <a:t>REST</a:t>
            </a:r>
            <a:r>
              <a:rPr lang="zh-CN" altLang="en-US" sz="1200" b="1" dirty="0" smtClean="0"/>
              <a:t>很好地利用了</a:t>
            </a:r>
            <a:r>
              <a:rPr lang="en-US" altLang="zh-CN" sz="1200" b="1" dirty="0" smtClean="0"/>
              <a:t>HTTP</a:t>
            </a:r>
            <a:r>
              <a:rPr lang="zh-CN" altLang="en-US" sz="1200" b="1" dirty="0" smtClean="0"/>
              <a:t>本身就有的一些特征，如</a:t>
            </a:r>
            <a:r>
              <a:rPr lang="en-US" altLang="zh-CN" sz="1200" b="1" dirty="0" smtClean="0"/>
              <a:t>HTTP</a:t>
            </a:r>
            <a:r>
              <a:rPr lang="zh-CN" altLang="en-US" sz="1200" b="1" dirty="0" smtClean="0"/>
              <a:t>动词、</a:t>
            </a:r>
            <a:r>
              <a:rPr lang="en-US" altLang="zh-CN" sz="1200" b="1" dirty="0" smtClean="0"/>
              <a:t>HTTP</a:t>
            </a:r>
            <a:r>
              <a:rPr lang="zh-CN" altLang="en-US" sz="1200" b="1" dirty="0" smtClean="0"/>
              <a:t>状态码、</a:t>
            </a:r>
            <a:r>
              <a:rPr lang="en-US" altLang="zh-CN" sz="1200" b="1" dirty="0" smtClean="0"/>
              <a:t>HTTP</a:t>
            </a:r>
            <a:r>
              <a:rPr lang="zh-CN" altLang="en-US" sz="1200" b="1" dirty="0" smtClean="0"/>
              <a:t>报头等等</a:t>
            </a:r>
            <a:r>
              <a:rPr lang="zh-CN" altLang="en-US" sz="1200" dirty="0" smtClean="0"/>
              <a:t> </a:t>
            </a:r>
            <a:r>
              <a:rPr lang="zh-CN" altLang="en-US" dirty="0" smtClean="0"/>
              <a:t/>
            </a:r>
            <a:br>
              <a:rPr lang="zh-CN" altLang="en-US" dirty="0" smtClean="0"/>
            </a:br>
            <a:endParaRPr lang="en-US" altLang="zh-CN" dirty="0" smtClean="0"/>
          </a:p>
          <a:p>
            <a:endParaRPr lang="en-US" altLang="zh-CN" dirty="0" smtClean="0"/>
          </a:p>
          <a:p>
            <a:r>
              <a:rPr lang="en-US" altLang="zh-CN" dirty="0" smtClean="0"/>
              <a:t>GET    </a:t>
            </a:r>
            <a:r>
              <a:rPr lang="zh-CN" altLang="en-US" dirty="0" smtClean="0"/>
              <a:t>用来获取资源</a:t>
            </a:r>
            <a:endParaRPr lang="en-US" altLang="zh-CN" dirty="0" smtClean="0"/>
          </a:p>
          <a:p>
            <a:r>
              <a:rPr lang="en-US" altLang="zh-CN" dirty="0" smtClean="0"/>
              <a:t>POST  </a:t>
            </a:r>
            <a:r>
              <a:rPr lang="zh-CN" altLang="en-US" dirty="0" smtClean="0"/>
              <a:t>用来新建资源</a:t>
            </a:r>
            <a:endParaRPr lang="en-US" altLang="zh-CN" dirty="0" smtClean="0"/>
          </a:p>
          <a:p>
            <a:r>
              <a:rPr lang="en-US" altLang="zh-CN" dirty="0" smtClean="0"/>
              <a:t>PUT    </a:t>
            </a:r>
            <a:r>
              <a:rPr lang="zh-CN" altLang="en-US" dirty="0" smtClean="0"/>
              <a:t>用来更新资源</a:t>
            </a:r>
            <a:endParaRPr lang="en-US" altLang="zh-CN" dirty="0" smtClean="0"/>
          </a:p>
          <a:p>
            <a:r>
              <a:rPr lang="en-US" altLang="zh-CN" dirty="0" smtClean="0"/>
              <a:t>DELETE  </a:t>
            </a:r>
            <a:r>
              <a:rPr lang="zh-CN" altLang="en-US" dirty="0" smtClean="0"/>
              <a:t>用来删除资源</a:t>
            </a:r>
            <a:endParaRPr lang="en-US" altLang="zh-CN" dirty="0" smtClean="0"/>
          </a:p>
          <a:p>
            <a:endParaRPr lang="en-US" altLang="zh-CN" dirty="0" smtClean="0"/>
          </a:p>
          <a:p>
            <a:endParaRPr lang="en-US" altLang="zh-CN" dirty="0" smtClean="0"/>
          </a:p>
          <a:p>
            <a:r>
              <a:rPr lang="en-US" altLang="zh-CN" dirty="0" smtClean="0"/>
              <a:t>GET /rest/</a:t>
            </a:r>
            <a:r>
              <a:rPr lang="en-US" altLang="zh-CN" dirty="0" err="1" smtClean="0"/>
              <a:t>api</a:t>
            </a:r>
            <a:r>
              <a:rPr lang="en-US" altLang="zh-CN" dirty="0" smtClean="0"/>
              <a:t>/dogs </a:t>
            </a:r>
            <a:r>
              <a:rPr lang="zh-CN" altLang="en-US" dirty="0" smtClean="0"/>
              <a:t>获取所有小狗狗</a:t>
            </a:r>
            <a:endParaRPr lang="en-US" altLang="zh-CN" dirty="0" smtClean="0"/>
          </a:p>
          <a:p>
            <a:r>
              <a:rPr lang="en-US" altLang="zh-CN" dirty="0" smtClean="0"/>
              <a:t>GET /rest/</a:t>
            </a:r>
            <a:r>
              <a:rPr lang="en-US" altLang="zh-CN" dirty="0" err="1" smtClean="0"/>
              <a:t>api</a:t>
            </a:r>
            <a:r>
              <a:rPr lang="en-US" altLang="zh-CN" dirty="0" smtClean="0"/>
              <a:t>/dogs/:</a:t>
            </a:r>
            <a:r>
              <a:rPr lang="en-US" altLang="zh-CN" dirty="0" err="1" smtClean="0"/>
              <a:t>dog_id</a:t>
            </a:r>
            <a:r>
              <a:rPr lang="en-US" altLang="zh-CN" dirty="0" smtClean="0"/>
              <a:t> </a:t>
            </a:r>
            <a:r>
              <a:rPr lang="zh-CN" altLang="en-US" dirty="0" smtClean="0"/>
              <a:t>获一个小狗狗</a:t>
            </a:r>
            <a:endParaRPr lang="en-US" altLang="zh-CN" dirty="0" smtClean="0"/>
          </a:p>
          <a:p>
            <a:r>
              <a:rPr lang="en-US" altLang="zh-CN" dirty="0" smtClean="0"/>
              <a:t>POST /rest/</a:t>
            </a:r>
            <a:r>
              <a:rPr lang="en-US" altLang="zh-CN" dirty="0" err="1" smtClean="0"/>
              <a:t>api</a:t>
            </a:r>
            <a:r>
              <a:rPr lang="en-US" altLang="zh-CN" dirty="0" smtClean="0"/>
              <a:t>/dogs </a:t>
            </a:r>
            <a:r>
              <a:rPr lang="zh-CN" altLang="en-US" dirty="0" smtClean="0"/>
              <a:t>添加一个小狗狗</a:t>
            </a:r>
            <a:endParaRPr lang="en-US" altLang="zh-CN" dirty="0" smtClean="0"/>
          </a:p>
          <a:p>
            <a:r>
              <a:rPr lang="en-US" altLang="zh-CN" dirty="0" smtClean="0"/>
              <a:t>PUT /rest/</a:t>
            </a:r>
            <a:r>
              <a:rPr lang="en-US" altLang="zh-CN" dirty="0" err="1" smtClean="0"/>
              <a:t>api</a:t>
            </a:r>
            <a:r>
              <a:rPr lang="en-US" altLang="zh-CN" dirty="0" smtClean="0"/>
              <a:t>/dogs/:</a:t>
            </a:r>
            <a:r>
              <a:rPr lang="en-US" altLang="zh-CN" dirty="0" err="1" smtClean="0"/>
              <a:t>dog_id</a:t>
            </a:r>
            <a:r>
              <a:rPr lang="en-US" altLang="zh-CN" dirty="0" smtClean="0"/>
              <a:t> </a:t>
            </a:r>
            <a:r>
              <a:rPr lang="zh-CN" altLang="en-US" dirty="0" smtClean="0"/>
              <a:t>修改一个小狗狗</a:t>
            </a:r>
            <a:endParaRPr lang="en-US" altLang="zh-CN" dirty="0" smtClean="0"/>
          </a:p>
          <a:p>
            <a:r>
              <a:rPr lang="en-US" altLang="zh-CN" dirty="0" smtClean="0"/>
              <a:t>DELETE /rest/</a:t>
            </a:r>
            <a:r>
              <a:rPr lang="en-US" altLang="zh-CN" dirty="0" err="1" smtClean="0"/>
              <a:t>api</a:t>
            </a:r>
            <a:r>
              <a:rPr lang="en-US" altLang="zh-CN" dirty="0" smtClean="0"/>
              <a:t>/dogs/:</a:t>
            </a:r>
            <a:r>
              <a:rPr lang="en-US" altLang="zh-CN" dirty="0" err="1" smtClean="0"/>
              <a:t>dog_id</a:t>
            </a:r>
            <a:r>
              <a:rPr lang="en-US" altLang="zh-CN" dirty="0" smtClean="0"/>
              <a:t> </a:t>
            </a:r>
            <a:r>
              <a:rPr lang="zh-CN" altLang="en-US" dirty="0" smtClean="0"/>
              <a:t>删除一个小狗狗</a:t>
            </a:r>
            <a:endParaRPr lang="en-US" altLang="zh-CN" dirty="0" smtClean="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11</a:t>
            </a:fld>
            <a:endParaRPr lang="en-GB"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接口测试常用工具</a:t>
            </a:r>
            <a:endParaRPr lang="zh-CN" altLang="en-US" dirty="0"/>
          </a:p>
        </p:txBody>
      </p:sp>
      <p:sp>
        <p:nvSpPr>
          <p:cNvPr id="3" name="Content Placeholder 2"/>
          <p:cNvSpPr>
            <a:spLocks noGrp="1"/>
          </p:cNvSpPr>
          <p:nvPr>
            <p:ph idx="1"/>
          </p:nvPr>
        </p:nvSpPr>
        <p:spPr/>
        <p:txBody>
          <a:bodyPr/>
          <a:lstStyle/>
          <a:p>
            <a:r>
              <a:rPr lang="en-US" altLang="zh-CN" dirty="0" smtClean="0"/>
              <a:t>Postman</a:t>
            </a:r>
          </a:p>
          <a:p>
            <a:r>
              <a:rPr lang="en-US" altLang="zh-CN" dirty="0" err="1" smtClean="0"/>
              <a:t>RESTClient</a:t>
            </a:r>
            <a:endParaRPr lang="en-US" altLang="zh-CN" dirty="0" smtClean="0"/>
          </a:p>
          <a:p>
            <a:r>
              <a:rPr lang="en-US" altLang="zh-CN" dirty="0" err="1" smtClean="0"/>
              <a:t>Jmeter</a:t>
            </a:r>
            <a:endParaRPr lang="en-US" altLang="zh-CN" dirty="0" smtClean="0"/>
          </a:p>
          <a:p>
            <a:r>
              <a:rPr lang="en-US" altLang="zh-CN" dirty="0" err="1" smtClean="0"/>
              <a:t>Loadrunner</a:t>
            </a:r>
            <a:endParaRPr lang="en-US" altLang="zh-CN" dirty="0" smtClean="0"/>
          </a:p>
          <a:p>
            <a:r>
              <a:rPr lang="en-US" altLang="zh-CN" dirty="0" err="1" smtClean="0"/>
              <a:t>SoapUI</a:t>
            </a:r>
            <a:endParaRPr lang="en-US" altLang="zh-CN" dirty="0" smtClean="0"/>
          </a:p>
          <a:p>
            <a:endParaRPr lang="en-US" altLang="zh-CN" dirty="0" smtClean="0"/>
          </a:p>
          <a:p>
            <a:pPr>
              <a:buNone/>
            </a:pPr>
            <a:r>
              <a:rPr lang="en-US" altLang="zh-CN" dirty="0" smtClean="0"/>
              <a:t>Java</a:t>
            </a:r>
          </a:p>
          <a:p>
            <a:r>
              <a:rPr lang="en-US" altLang="zh-CN" dirty="0" smtClean="0"/>
              <a:t>JSON</a:t>
            </a:r>
          </a:p>
          <a:p>
            <a:r>
              <a:rPr lang="en-US" altLang="zh-CN" dirty="0" err="1" smtClean="0"/>
              <a:t>HTTPClient</a:t>
            </a:r>
            <a:endParaRPr lang="en-US" altLang="zh-CN" dirty="0" smtClean="0"/>
          </a:p>
          <a:p>
            <a:r>
              <a:rPr lang="en-US" altLang="zh-CN" dirty="0" err="1" smtClean="0"/>
              <a:t>JSONPath</a:t>
            </a:r>
            <a:endParaRPr lang="zh-CN" alt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12</a:t>
            </a:fld>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smtClean="0"/>
              <a:t>INTERNAL – Risk Strategy</a:t>
            </a:r>
            <a:endParaRPr lang="en-GB" dirty="0"/>
          </a:p>
        </p:txBody>
      </p:sp>
      <p:sp>
        <p:nvSpPr>
          <p:cNvPr id="4" name="Slide Number Placeholder 3"/>
          <p:cNvSpPr>
            <a:spLocks noGrp="1"/>
          </p:cNvSpPr>
          <p:nvPr>
            <p:ph type="sldNum" sz="quarter" idx="12"/>
          </p:nvPr>
        </p:nvSpPr>
        <p:spPr/>
        <p:txBody>
          <a:bodyPr/>
          <a:lstStyle/>
          <a:p>
            <a:fld id="{1E899A84-0A7C-4488-B245-0310F52DBB74}" type="slidenum">
              <a:rPr lang="en-GB" smtClean="0"/>
              <a:pPr/>
              <a:t>13</a:t>
            </a:fld>
            <a:endParaRPr lang="en-GB"/>
          </a:p>
        </p:txBody>
      </p:sp>
      <p:sp>
        <p:nvSpPr>
          <p:cNvPr id="2" name="Date Placeholder 1">
            <a:extLst>
              <a:ext uri="{FF2B5EF4-FFF2-40B4-BE49-F238E27FC236}">
                <a16:creationId xmlns="" xmlns:a16="http://schemas.microsoft.com/office/drawing/2014/main" id="{89935EB4-6D92-44AF-AD1F-7C8E117517C8}"/>
              </a:ext>
            </a:extLst>
          </p:cNvPr>
          <p:cNvSpPr>
            <a:spLocks noGrp="1"/>
          </p:cNvSpPr>
          <p:nvPr>
            <p:ph type="dt" sz="half" idx="14"/>
          </p:nvPr>
        </p:nvSpPr>
        <p:spPr/>
        <p:txBody>
          <a:bodyPr/>
          <a:lstStyle/>
          <a:p>
            <a:r>
              <a:rPr lang="en-US" dirty="0" smtClean="0"/>
              <a:t>26 Nov 2018</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5457" y="-51759"/>
            <a:ext cx="9709457" cy="6961517"/>
          </a:xfrm>
          <a:prstGeom prst="rect">
            <a:avLst/>
          </a:prstGeom>
        </p:spPr>
      </p:pic>
      <p:sp>
        <p:nvSpPr>
          <p:cNvPr id="18" name="Title 17"/>
          <p:cNvSpPr>
            <a:spLocks noGrp="1"/>
          </p:cNvSpPr>
          <p:nvPr>
            <p:ph type="title"/>
          </p:nvPr>
        </p:nvSpPr>
        <p:spPr>
          <a:xfrm>
            <a:off x="3099556" y="3068023"/>
            <a:ext cx="8550286" cy="324465"/>
          </a:xfrm>
        </p:spPr>
        <p:txBody>
          <a:bodyPr/>
          <a:lstStyle/>
          <a:p>
            <a:r>
              <a:rPr lang="en-GB" altLang="zh-CN" sz="4000" i="1" dirty="0" smtClean="0">
                <a:solidFill>
                  <a:schemeClr val="bg1"/>
                </a:solidFill>
                <a:latin typeface="Arial" panose="020B0604020202020204" pitchFamily="34" charset="0"/>
                <a:cs typeface="Arial" panose="020B0604020202020204" pitchFamily="34" charset="0"/>
              </a:rPr>
              <a:t>Thanks !</a:t>
            </a:r>
            <a:endParaRPr lang="en-GB" sz="40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042215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12757" y="946414"/>
            <a:ext cx="8550286" cy="324465"/>
          </a:xfrm>
        </p:spPr>
        <p:txBody>
          <a:bodyPr/>
          <a:lstStyle/>
          <a:p>
            <a:r>
              <a:rPr lang="en-GB" sz="2400" dirty="0" smtClean="0">
                <a:latin typeface="Arial" panose="020B0604020202020204" pitchFamily="34" charset="0"/>
                <a:cs typeface="Arial" panose="020B0604020202020204" pitchFamily="34" charset="0"/>
              </a:rPr>
              <a:t>Agenda</a:t>
            </a:r>
            <a:endParaRPr lang="en-GB"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AU" altLang="zh-CN" dirty="0" smtClean="0">
                <a:latin typeface="仿宋" panose="02010609060101010101" pitchFamily="49" charset="-122"/>
                <a:ea typeface="仿宋" panose="02010609060101010101" pitchFamily="49" charset="-122"/>
              </a:rPr>
              <a:t>INTERNAL - </a:t>
            </a:r>
            <a:r>
              <a:rPr lang="zh-CN" altLang="en-US" dirty="0" smtClean="0">
                <a:latin typeface="仿宋" panose="02010609060101010101" pitchFamily="49" charset="-122"/>
                <a:ea typeface="仿宋" panose="02010609060101010101" pitchFamily="49" charset="-122"/>
              </a:rPr>
              <a:t>软件测试</a:t>
            </a:r>
            <a:endParaRPr lang="en-GB" dirty="0"/>
          </a:p>
        </p:txBody>
      </p:sp>
      <p:sp>
        <p:nvSpPr>
          <p:cNvPr id="8" name="Slide Number Placeholder 7"/>
          <p:cNvSpPr>
            <a:spLocks noGrp="1"/>
          </p:cNvSpPr>
          <p:nvPr>
            <p:ph type="sldNum" sz="quarter" idx="12"/>
          </p:nvPr>
        </p:nvSpPr>
        <p:spPr/>
        <p:txBody>
          <a:bodyPr/>
          <a:lstStyle/>
          <a:p>
            <a:fld id="{1E899A84-0A7C-4488-B245-0310F52DBB74}" type="slidenum">
              <a:rPr lang="en-GB" smtClean="0"/>
              <a:pPr/>
              <a:t>2</a:t>
            </a:fld>
            <a:endParaRPr lang="en-GB"/>
          </a:p>
        </p:txBody>
      </p:sp>
      <p:sp>
        <p:nvSpPr>
          <p:cNvPr id="2" name="TextBox 1"/>
          <p:cNvSpPr txBox="1"/>
          <p:nvPr/>
        </p:nvSpPr>
        <p:spPr>
          <a:xfrm>
            <a:off x="1251216" y="1826696"/>
            <a:ext cx="7892784" cy="3323987"/>
          </a:xfrm>
          <a:prstGeom prst="rect">
            <a:avLst/>
          </a:prstGeom>
          <a:noFill/>
          <a:ln>
            <a:noFill/>
          </a:ln>
          <a:scene3d>
            <a:camera prst="orthographicFront"/>
            <a:lightRig rig="threePt" dir="t"/>
          </a:scene3d>
          <a:sp3d prstMaterial="powder"/>
        </p:spPr>
        <p:txBody>
          <a:bodyPr wrap="square" rtlCol="0">
            <a:spAutoFit/>
          </a:bodyPr>
          <a:lstStyle/>
          <a:p>
            <a:pPr marL="457200" indent="-457200">
              <a:lnSpc>
                <a:spcPct val="150000"/>
              </a:lnSpc>
              <a:buFont typeface="Wingdings" panose="05000000000000000000" pitchFamily="2" charset="2"/>
              <a:buChar char="Ø"/>
            </a:pPr>
            <a:r>
              <a:rPr lang="zh-CN" altLang="en-US" sz="2800" dirty="0">
                <a:latin typeface="仿宋" panose="02010609060101010101" pitchFamily="49" charset="-122"/>
                <a:ea typeface="仿宋" panose="02010609060101010101" pitchFamily="49" charset="-122"/>
              </a:rPr>
              <a:t>功</a:t>
            </a:r>
            <a:r>
              <a:rPr lang="zh-CN" altLang="en-US" sz="2800" dirty="0" smtClean="0">
                <a:latin typeface="仿宋" panose="02010609060101010101" pitchFamily="49" charset="-122"/>
                <a:ea typeface="仿宋" panose="02010609060101010101" pitchFamily="49" charset="-122"/>
              </a:rPr>
              <a:t>能</a:t>
            </a:r>
            <a:r>
              <a:rPr lang="zh-CN" altLang="en-US" sz="2800" dirty="0">
                <a:latin typeface="仿宋" panose="02010609060101010101" pitchFamily="49" charset="-122"/>
                <a:ea typeface="仿宋" panose="02010609060101010101" pitchFamily="49" charset="-122"/>
              </a:rPr>
              <a:t>测</a:t>
            </a:r>
            <a:r>
              <a:rPr lang="zh-CN" altLang="en-US" sz="2800" dirty="0" smtClean="0">
                <a:latin typeface="仿宋" panose="02010609060101010101" pitchFamily="49" charset="-122"/>
                <a:ea typeface="仿宋" panose="02010609060101010101" pitchFamily="49" charset="-122"/>
              </a:rPr>
              <a:t>试</a:t>
            </a:r>
            <a:endParaRPr lang="en-US" altLang="zh-CN" sz="2800" dirty="0" smtClean="0">
              <a:latin typeface="仿宋" panose="02010609060101010101" pitchFamily="49" charset="-122"/>
              <a:ea typeface="仿宋" panose="02010609060101010101" pitchFamily="49" charset="-122"/>
            </a:endParaRPr>
          </a:p>
          <a:p>
            <a:pPr marL="457200" indent="-457200">
              <a:lnSpc>
                <a:spcPct val="150000"/>
              </a:lnSpc>
              <a:buFont typeface="Wingdings" panose="05000000000000000000" pitchFamily="2" charset="2"/>
              <a:buChar char="Ø"/>
            </a:pPr>
            <a:r>
              <a:rPr lang="zh-CN" altLang="en-US" sz="2800" dirty="0" smtClean="0">
                <a:latin typeface="仿宋" panose="02010609060101010101" pitchFamily="49" charset="-122"/>
                <a:ea typeface="仿宋" panose="02010609060101010101" pitchFamily="49" charset="-122"/>
              </a:rPr>
              <a:t>易用性</a:t>
            </a:r>
            <a:r>
              <a:rPr lang="zh-CN" altLang="en-US" sz="2800" dirty="0">
                <a:latin typeface="仿宋" panose="02010609060101010101" pitchFamily="49" charset="-122"/>
                <a:ea typeface="仿宋" panose="02010609060101010101" pitchFamily="49" charset="-122"/>
              </a:rPr>
              <a:t>测</a:t>
            </a:r>
            <a:r>
              <a:rPr lang="zh-CN" altLang="en-US" sz="2800" dirty="0" smtClean="0">
                <a:latin typeface="仿宋" panose="02010609060101010101" pitchFamily="49" charset="-122"/>
                <a:ea typeface="仿宋" panose="02010609060101010101" pitchFamily="49" charset="-122"/>
              </a:rPr>
              <a:t>试</a:t>
            </a:r>
            <a:endParaRPr lang="en-US" altLang="zh-CN" sz="2800" dirty="0" smtClean="0">
              <a:latin typeface="仿宋" panose="02010609060101010101" pitchFamily="49" charset="-122"/>
              <a:ea typeface="仿宋" panose="02010609060101010101" pitchFamily="49" charset="-122"/>
            </a:endParaRPr>
          </a:p>
          <a:p>
            <a:pPr marL="457200" indent="-457200">
              <a:lnSpc>
                <a:spcPct val="150000"/>
              </a:lnSpc>
              <a:buFont typeface="Wingdings" panose="05000000000000000000" pitchFamily="2" charset="2"/>
              <a:buChar char="Ø"/>
            </a:pPr>
            <a:r>
              <a:rPr lang="zh-CN" altLang="en-US" sz="2800" dirty="0">
                <a:latin typeface="仿宋" panose="02010609060101010101" pitchFamily="49" charset="-122"/>
                <a:ea typeface="仿宋" panose="02010609060101010101" pitchFamily="49" charset="-122"/>
              </a:rPr>
              <a:t>兼</a:t>
            </a:r>
            <a:r>
              <a:rPr lang="zh-CN" altLang="en-US" sz="2800" dirty="0" smtClean="0">
                <a:latin typeface="仿宋" panose="02010609060101010101" pitchFamily="49" charset="-122"/>
                <a:ea typeface="仿宋" panose="02010609060101010101" pitchFamily="49" charset="-122"/>
              </a:rPr>
              <a:t>容性</a:t>
            </a:r>
            <a:r>
              <a:rPr lang="zh-CN" altLang="en-US" sz="2800" dirty="0">
                <a:latin typeface="仿宋" panose="02010609060101010101" pitchFamily="49" charset="-122"/>
                <a:ea typeface="仿宋" panose="02010609060101010101" pitchFamily="49" charset="-122"/>
              </a:rPr>
              <a:t>测</a:t>
            </a:r>
            <a:r>
              <a:rPr lang="zh-CN" altLang="en-US" sz="2800" dirty="0" smtClean="0">
                <a:latin typeface="仿宋" panose="02010609060101010101" pitchFamily="49" charset="-122"/>
                <a:ea typeface="仿宋" panose="02010609060101010101" pitchFamily="49" charset="-122"/>
              </a:rPr>
              <a:t>试</a:t>
            </a:r>
            <a:endParaRPr lang="en-US" altLang="zh-CN" sz="2800" dirty="0" smtClean="0">
              <a:latin typeface="仿宋" panose="02010609060101010101" pitchFamily="49" charset="-122"/>
              <a:ea typeface="仿宋" panose="02010609060101010101" pitchFamily="49" charset="-122"/>
            </a:endParaRPr>
          </a:p>
          <a:p>
            <a:pPr marL="457200" indent="-457200">
              <a:lnSpc>
                <a:spcPct val="150000"/>
              </a:lnSpc>
              <a:buFont typeface="Wingdings" panose="05000000000000000000" pitchFamily="2" charset="2"/>
              <a:buChar char="Ø"/>
            </a:pPr>
            <a:r>
              <a:rPr lang="zh-CN" altLang="en-US" sz="2800" dirty="0">
                <a:latin typeface="仿宋" panose="02010609060101010101" pitchFamily="49" charset="-122"/>
                <a:ea typeface="仿宋" panose="02010609060101010101" pitchFamily="49" charset="-122"/>
              </a:rPr>
              <a:t>性</a:t>
            </a:r>
            <a:r>
              <a:rPr lang="zh-CN" altLang="en-US" sz="2800" dirty="0" smtClean="0">
                <a:latin typeface="仿宋" panose="02010609060101010101" pitchFamily="49" charset="-122"/>
                <a:ea typeface="仿宋" panose="02010609060101010101" pitchFamily="49" charset="-122"/>
              </a:rPr>
              <a:t>能</a:t>
            </a:r>
            <a:r>
              <a:rPr lang="zh-CN" altLang="en-US" sz="2800" dirty="0">
                <a:latin typeface="仿宋" panose="02010609060101010101" pitchFamily="49" charset="-122"/>
                <a:ea typeface="仿宋" panose="02010609060101010101" pitchFamily="49" charset="-122"/>
              </a:rPr>
              <a:t>测</a:t>
            </a:r>
            <a:r>
              <a:rPr lang="zh-CN" altLang="en-US" sz="2800" dirty="0" smtClean="0">
                <a:latin typeface="仿宋" panose="02010609060101010101" pitchFamily="49" charset="-122"/>
                <a:ea typeface="仿宋" panose="02010609060101010101" pitchFamily="49" charset="-122"/>
              </a:rPr>
              <a:t>试</a:t>
            </a:r>
            <a:endParaRPr lang="en-US" altLang="zh-CN" sz="2800" dirty="0" smtClean="0">
              <a:latin typeface="仿宋" panose="02010609060101010101" pitchFamily="49" charset="-122"/>
              <a:ea typeface="仿宋" panose="02010609060101010101" pitchFamily="49" charset="-122"/>
            </a:endParaRPr>
          </a:p>
          <a:p>
            <a:pPr marL="457200" indent="-457200">
              <a:lnSpc>
                <a:spcPct val="150000"/>
              </a:lnSpc>
              <a:buFont typeface="Wingdings" panose="05000000000000000000" pitchFamily="2" charset="2"/>
              <a:buChar char="Ø"/>
            </a:pPr>
            <a:r>
              <a:rPr lang="zh-CN" altLang="en-US" sz="2800" dirty="0">
                <a:latin typeface="仿宋" panose="02010609060101010101" pitchFamily="49" charset="-122"/>
                <a:ea typeface="仿宋" panose="02010609060101010101" pitchFamily="49" charset="-122"/>
              </a:rPr>
              <a:t>安</a:t>
            </a:r>
            <a:r>
              <a:rPr lang="zh-CN" altLang="en-US" sz="2800" dirty="0" smtClean="0">
                <a:latin typeface="仿宋" panose="02010609060101010101" pitchFamily="49" charset="-122"/>
                <a:ea typeface="仿宋" panose="02010609060101010101" pitchFamily="49" charset="-122"/>
              </a:rPr>
              <a:t>全</a:t>
            </a:r>
            <a:r>
              <a:rPr lang="zh-CN" altLang="en-US" sz="2800" dirty="0">
                <a:latin typeface="仿宋" panose="02010609060101010101" pitchFamily="49" charset="-122"/>
                <a:ea typeface="仿宋" panose="02010609060101010101" pitchFamily="49" charset="-122"/>
              </a:rPr>
              <a:t>测试</a:t>
            </a:r>
            <a:endParaRPr lang="zh-CN" altLang="en-US" sz="2800" dirty="0"/>
          </a:p>
        </p:txBody>
      </p:sp>
    </p:spTree>
    <p:extLst>
      <p:ext uri="{BB962C8B-B14F-4D97-AF65-F5344CB8AC3E}">
        <p14:creationId xmlns:p14="http://schemas.microsoft.com/office/powerpoint/2010/main" xmlns="" val="367790702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为什么要做接口测试</a:t>
            </a:r>
            <a:endParaRPr lang="zh-CN" altLang="en-US" dirty="0"/>
          </a:p>
        </p:txBody>
      </p:sp>
      <p:sp>
        <p:nvSpPr>
          <p:cNvPr id="3" name="Content Placeholder 2"/>
          <p:cNvSpPr>
            <a:spLocks noGrp="1"/>
          </p:cNvSpPr>
          <p:nvPr>
            <p:ph idx="1"/>
          </p:nvPr>
        </p:nvSpPr>
        <p:spPr/>
        <p:txBody>
          <a:bodyPr/>
          <a:lstStyle/>
          <a:p>
            <a:endParaRPr lang="en-US" altLang="zh-CN" dirty="0" smtClean="0"/>
          </a:p>
        </p:txBody>
      </p:sp>
      <p:grpSp>
        <p:nvGrpSpPr>
          <p:cNvPr id="9" name="Group 30"/>
          <p:cNvGrpSpPr/>
          <p:nvPr/>
        </p:nvGrpSpPr>
        <p:grpSpPr>
          <a:xfrm>
            <a:off x="1331640" y="1916832"/>
            <a:ext cx="6840760" cy="3960440"/>
            <a:chOff x="1331640" y="1916832"/>
            <a:chExt cx="6840760" cy="3960440"/>
          </a:xfrm>
        </p:grpSpPr>
        <p:sp>
          <p:nvSpPr>
            <p:cNvPr id="4" name="Rectangle 3"/>
            <p:cNvSpPr/>
            <p:nvPr/>
          </p:nvSpPr>
          <p:spPr>
            <a:xfrm>
              <a:off x="4716016" y="1916832"/>
              <a:ext cx="3456384" cy="39604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dirty="0" smtClean="0"/>
            </a:p>
            <a:p>
              <a:pPr algn="ctr"/>
              <a:endParaRPr lang="zh-CN" altLang="en-US" dirty="0"/>
            </a:p>
          </p:txBody>
        </p:sp>
        <p:sp>
          <p:nvSpPr>
            <p:cNvPr id="5" name="Rectangle 4"/>
            <p:cNvSpPr/>
            <p:nvPr/>
          </p:nvSpPr>
          <p:spPr>
            <a:xfrm>
              <a:off x="1403648" y="4149080"/>
              <a:ext cx="158417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移动</a:t>
              </a:r>
              <a:r>
                <a:rPr lang="zh-CN" altLang="en-US" dirty="0" smtClean="0"/>
                <a:t>端</a:t>
              </a:r>
              <a:endParaRPr lang="zh-CN" altLang="en-US" dirty="0"/>
            </a:p>
          </p:txBody>
        </p:sp>
        <p:sp>
          <p:nvSpPr>
            <p:cNvPr id="6" name="Rectangle 5"/>
            <p:cNvSpPr/>
            <p:nvPr/>
          </p:nvSpPr>
          <p:spPr>
            <a:xfrm>
              <a:off x="1331640" y="2492896"/>
              <a:ext cx="165618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前端</a:t>
              </a:r>
              <a:endParaRPr lang="zh-CN" altLang="en-US" dirty="0"/>
            </a:p>
          </p:txBody>
        </p:sp>
        <p:sp>
          <p:nvSpPr>
            <p:cNvPr id="7" name="Rectangle 6"/>
            <p:cNvSpPr/>
            <p:nvPr/>
          </p:nvSpPr>
          <p:spPr>
            <a:xfrm>
              <a:off x="7236296" y="5517232"/>
              <a:ext cx="93610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服</a:t>
              </a:r>
              <a:r>
                <a:rPr lang="zh-CN" altLang="en-US" dirty="0"/>
                <a:t>务器</a:t>
              </a:r>
            </a:p>
          </p:txBody>
        </p:sp>
        <p:sp>
          <p:nvSpPr>
            <p:cNvPr id="8" name="Rounded Rectangle 7"/>
            <p:cNvSpPr/>
            <p:nvPr/>
          </p:nvSpPr>
          <p:spPr>
            <a:xfrm>
              <a:off x="5436096" y="2132856"/>
              <a:ext cx="201622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后端服务</a:t>
              </a:r>
              <a:r>
                <a:rPr lang="en-US" altLang="zh-CN" dirty="0" smtClean="0"/>
                <a:t>1</a:t>
              </a:r>
              <a:endParaRPr lang="zh-CN" altLang="en-US" dirty="0"/>
            </a:p>
          </p:txBody>
        </p:sp>
        <p:sp>
          <p:nvSpPr>
            <p:cNvPr id="11" name="Rounded Rectangle 10"/>
            <p:cNvSpPr/>
            <p:nvPr/>
          </p:nvSpPr>
          <p:spPr>
            <a:xfrm>
              <a:off x="5436096" y="4437112"/>
              <a:ext cx="201622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后端服务</a:t>
              </a:r>
              <a:r>
                <a:rPr lang="en-US" altLang="zh-CN" dirty="0" smtClean="0"/>
                <a:t>3</a:t>
              </a:r>
              <a:endParaRPr lang="zh-CN" altLang="en-US" dirty="0"/>
            </a:p>
          </p:txBody>
        </p:sp>
        <p:sp>
          <p:nvSpPr>
            <p:cNvPr id="12" name="Rounded Rectangle 11"/>
            <p:cNvSpPr/>
            <p:nvPr/>
          </p:nvSpPr>
          <p:spPr>
            <a:xfrm>
              <a:off x="5436096" y="3284984"/>
              <a:ext cx="201622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后端服务</a:t>
              </a:r>
              <a:r>
                <a:rPr lang="en-US" altLang="zh-CN" dirty="0" smtClean="0"/>
                <a:t>2</a:t>
              </a:r>
              <a:endParaRPr lang="zh-CN" altLang="en-US" dirty="0"/>
            </a:p>
          </p:txBody>
        </p:sp>
        <p:cxnSp>
          <p:nvCxnSpPr>
            <p:cNvPr id="14" name="Elbow Connector 13"/>
            <p:cNvCxnSpPr>
              <a:stCxn id="6" idx="3"/>
              <a:endCxn id="4" idx="1"/>
            </p:cNvCxnSpPr>
            <p:nvPr/>
          </p:nvCxnSpPr>
          <p:spPr>
            <a:xfrm>
              <a:off x="2987824" y="2852936"/>
              <a:ext cx="1728192" cy="104411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4" idx="1"/>
            </p:cNvCxnSpPr>
            <p:nvPr/>
          </p:nvCxnSpPr>
          <p:spPr>
            <a:xfrm flipV="1">
              <a:off x="2987824" y="3897052"/>
              <a:ext cx="1728192" cy="64807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48064" y="2348880"/>
              <a:ext cx="288032" cy="288032"/>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00" dirty="0" smtClean="0">
                  <a:ln w="18000">
                    <a:noFill/>
                    <a:prstDash val="solid"/>
                    <a:miter lim="800000"/>
                  </a:ln>
                  <a:solidFill>
                    <a:schemeClr val="tx1"/>
                  </a:solidFill>
                  <a:effectLst>
                    <a:outerShdw blurRad="25500" dist="23000" dir="7020000" algn="tl">
                      <a:srgbClr val="000000">
                        <a:alpha val="50000"/>
                      </a:srgbClr>
                    </a:outerShdw>
                  </a:effectLst>
                </a:rPr>
                <a:t>接口</a:t>
              </a:r>
              <a:endParaRPr lang="zh-CN" altLang="en-US" sz="1000" dirty="0">
                <a:ln w="18000">
                  <a:noFill/>
                  <a:prstDash val="solid"/>
                  <a:miter lim="800000"/>
                </a:ln>
                <a:solidFill>
                  <a:schemeClr val="tx1"/>
                </a:solidFill>
                <a:effectLst>
                  <a:outerShdw blurRad="25500" dist="23000" dir="7020000" algn="tl">
                    <a:srgbClr val="000000">
                      <a:alpha val="50000"/>
                    </a:srgbClr>
                  </a:outerShdw>
                </a:effectLst>
              </a:endParaRPr>
            </a:p>
          </p:txBody>
        </p:sp>
        <p:sp>
          <p:nvSpPr>
            <p:cNvPr id="27" name="Oval 26"/>
            <p:cNvSpPr/>
            <p:nvPr/>
          </p:nvSpPr>
          <p:spPr>
            <a:xfrm>
              <a:off x="5148064" y="3573016"/>
              <a:ext cx="288032" cy="288032"/>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00" dirty="0" smtClean="0">
                  <a:ln w="18000">
                    <a:noFill/>
                    <a:prstDash val="solid"/>
                    <a:miter lim="800000"/>
                  </a:ln>
                  <a:solidFill>
                    <a:schemeClr val="tx1"/>
                  </a:solidFill>
                  <a:effectLst>
                    <a:outerShdw blurRad="25500" dist="23000" dir="7020000" algn="tl">
                      <a:srgbClr val="000000">
                        <a:alpha val="50000"/>
                      </a:srgbClr>
                    </a:outerShdw>
                  </a:effectLst>
                </a:rPr>
                <a:t>接口</a:t>
              </a:r>
              <a:endParaRPr lang="zh-CN" altLang="en-US" sz="1000" dirty="0">
                <a:ln w="18000">
                  <a:noFill/>
                  <a:prstDash val="solid"/>
                  <a:miter lim="800000"/>
                </a:ln>
                <a:solidFill>
                  <a:schemeClr val="tx1"/>
                </a:solidFill>
                <a:effectLst>
                  <a:outerShdw blurRad="25500" dist="23000" dir="7020000" algn="tl">
                    <a:srgbClr val="000000">
                      <a:alpha val="50000"/>
                    </a:srgbClr>
                  </a:outerShdw>
                </a:effectLst>
              </a:endParaRPr>
            </a:p>
          </p:txBody>
        </p:sp>
        <p:sp>
          <p:nvSpPr>
            <p:cNvPr id="28" name="Oval 27"/>
            <p:cNvSpPr/>
            <p:nvPr/>
          </p:nvSpPr>
          <p:spPr>
            <a:xfrm>
              <a:off x="5148064" y="4725144"/>
              <a:ext cx="288032" cy="288032"/>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00" dirty="0" smtClean="0">
                  <a:ln w="18000">
                    <a:noFill/>
                    <a:prstDash val="solid"/>
                    <a:miter lim="800000"/>
                  </a:ln>
                  <a:solidFill>
                    <a:schemeClr val="tx1"/>
                  </a:solidFill>
                  <a:effectLst>
                    <a:outerShdw blurRad="25500" dist="23000" dir="7020000" algn="tl">
                      <a:srgbClr val="000000">
                        <a:alpha val="50000"/>
                      </a:srgbClr>
                    </a:outerShdw>
                  </a:effectLst>
                </a:rPr>
                <a:t>接口</a:t>
              </a:r>
              <a:endParaRPr lang="zh-CN" altLang="en-US" sz="1000" dirty="0">
                <a:ln w="18000">
                  <a:noFill/>
                  <a:prstDash val="solid"/>
                  <a:miter lim="800000"/>
                </a:ln>
                <a:solidFill>
                  <a:schemeClr val="tx1"/>
                </a:solidFill>
                <a:effectLst>
                  <a:outerShdw blurRad="25500" dist="23000" dir="7020000" algn="tl">
                    <a:srgbClr val="000000">
                      <a:alpha val="50000"/>
                    </a:srgbClr>
                  </a:outerShdw>
                </a:effectLst>
              </a:endParaRPr>
            </a:p>
          </p:txBody>
        </p:sp>
        <p:sp>
          <p:nvSpPr>
            <p:cNvPr id="29" name="TextBox 28"/>
            <p:cNvSpPr txBox="1"/>
            <p:nvPr/>
          </p:nvSpPr>
          <p:spPr>
            <a:xfrm>
              <a:off x="3923928" y="3501008"/>
              <a:ext cx="675121" cy="369332"/>
            </a:xfrm>
            <a:prstGeom prst="rect">
              <a:avLst/>
            </a:prstGeom>
            <a:noFill/>
          </p:spPr>
          <p:txBody>
            <a:bodyPr wrap="none" rtlCol="0">
              <a:spAutoFit/>
            </a:bodyPr>
            <a:lstStyle/>
            <a:p>
              <a:r>
                <a:rPr lang="en-US" altLang="zh-CN" dirty="0" smtClean="0"/>
                <a:t>HTTP</a:t>
              </a:r>
              <a:endParaRPr lang="zh-CN" altLang="en-US"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接口和接口测试</a:t>
            </a:r>
            <a:endParaRPr lang="zh-CN" altLang="en-US" dirty="0"/>
          </a:p>
        </p:txBody>
      </p:sp>
      <p:sp>
        <p:nvSpPr>
          <p:cNvPr id="3" name="Content Placeholder 2"/>
          <p:cNvSpPr>
            <a:spLocks noGrp="1"/>
          </p:cNvSpPr>
          <p:nvPr>
            <p:ph idx="1"/>
          </p:nvPr>
        </p:nvSpPr>
        <p:spPr/>
        <p:txBody>
          <a:bodyPr/>
          <a:lstStyle/>
          <a:p>
            <a:r>
              <a:rPr lang="zh-CN" altLang="en-US" dirty="0" smtClean="0"/>
              <a:t>接口</a:t>
            </a:r>
            <a:endParaRPr lang="en-US" altLang="zh-CN" dirty="0" smtClean="0"/>
          </a:p>
          <a:p>
            <a:pPr lvl="1"/>
            <a:r>
              <a:rPr lang="zh-CN" altLang="en-US" dirty="0" smtClean="0"/>
              <a:t>程序内部的接口</a:t>
            </a:r>
            <a:endParaRPr lang="en-US" altLang="zh-CN" dirty="0" smtClean="0"/>
          </a:p>
          <a:p>
            <a:pPr lvl="1">
              <a:buNone/>
            </a:pPr>
            <a:r>
              <a:rPr lang="zh-CN" altLang="en-US" dirty="0" smtClean="0"/>
              <a:t>方法与方法之间，模块与模块之间的交互</a:t>
            </a:r>
            <a:endParaRPr lang="en-US" altLang="zh-CN" dirty="0" smtClean="0"/>
          </a:p>
          <a:p>
            <a:pPr lvl="1"/>
            <a:r>
              <a:rPr lang="zh-CN" altLang="en-US" dirty="0" smtClean="0"/>
              <a:t>系统对外的接口</a:t>
            </a:r>
            <a:endParaRPr lang="en-US" altLang="zh-CN" dirty="0" smtClean="0"/>
          </a:p>
          <a:p>
            <a:pPr lvl="1">
              <a:buNone/>
            </a:pPr>
            <a:r>
              <a:rPr lang="zh-CN" altLang="en-US" dirty="0" smtClean="0"/>
              <a:t>要从别的网站获取资源或信息，他会给你提供一个他们写好的方法来获取数据，你引用他提供的接口方法，从而达到数据共享的目的</a:t>
            </a:r>
            <a:endParaRPr lang="en-US" altLang="zh-CN" dirty="0" smtClean="0"/>
          </a:p>
          <a:p>
            <a:pPr lvl="1">
              <a:buNone/>
            </a:pPr>
            <a:endParaRPr lang="en-US" altLang="zh-CN" dirty="0" smtClean="0"/>
          </a:p>
          <a:p>
            <a:r>
              <a:rPr lang="zh-CN" altLang="en-US" dirty="0" smtClean="0"/>
              <a:t>接口测试</a:t>
            </a:r>
            <a:endParaRPr lang="en-US" altLang="zh-CN" dirty="0" smtClean="0"/>
          </a:p>
          <a:p>
            <a:pPr lvl="1"/>
            <a:r>
              <a:rPr lang="zh-CN" altLang="en-US" dirty="0" smtClean="0"/>
              <a:t>接口测试是测试系统组件间接口的一种测试。</a:t>
            </a:r>
            <a:endParaRPr lang="en-US" altLang="zh-CN" dirty="0" smtClean="0"/>
          </a:p>
          <a:p>
            <a:pPr lvl="1"/>
            <a:r>
              <a:rPr lang="zh-CN" altLang="en-US" dirty="0" smtClean="0"/>
              <a:t>接口测试主要用于检测外部系统与系统之间以及内部各个子系统之间的交互点。</a:t>
            </a:r>
            <a:endParaRPr lang="en-US" altLang="zh-CN" dirty="0" smtClean="0"/>
          </a:p>
          <a:p>
            <a:pPr lvl="1"/>
            <a:r>
              <a:rPr lang="zh-CN" altLang="en-US" dirty="0" smtClean="0"/>
              <a:t>测试的重点是要检查数据的交换，传递和控制管理过程，以及系统间的相互逻辑依赖关系等。</a:t>
            </a:r>
            <a:endParaRPr lang="en-US" altLang="zh-CN" dirty="0" smtClean="0"/>
          </a:p>
          <a:p>
            <a:pPr>
              <a:buNone/>
            </a:pPr>
            <a:endParaRPr lang="en-US" altLang="zh-CN" dirty="0" smtClean="0"/>
          </a:p>
          <a:p>
            <a:r>
              <a:rPr lang="zh-CN" altLang="en-US" b="1" dirty="0" smtClean="0"/>
              <a:t>接口组成</a:t>
            </a:r>
            <a:endParaRPr lang="en-US" altLang="zh-CN" b="1" dirty="0" smtClean="0"/>
          </a:p>
          <a:p>
            <a:pPr lvl="1"/>
            <a:r>
              <a:rPr lang="zh-CN" altLang="en-US" dirty="0" smtClean="0"/>
              <a:t>接口说明</a:t>
            </a:r>
            <a:endParaRPr lang="en-US" altLang="zh-CN" dirty="0" smtClean="0"/>
          </a:p>
          <a:p>
            <a:pPr lvl="1"/>
            <a:r>
              <a:rPr lang="zh-CN" altLang="en-US" dirty="0" smtClean="0"/>
              <a:t>调用</a:t>
            </a:r>
            <a:r>
              <a:rPr lang="en-US" altLang="zh-CN" dirty="0" smtClean="0"/>
              <a:t>URL</a:t>
            </a:r>
          </a:p>
          <a:p>
            <a:pPr lvl="1"/>
            <a:r>
              <a:rPr lang="zh-CN" altLang="en-US" dirty="0" smtClean="0"/>
              <a:t>请求方法（</a:t>
            </a:r>
            <a:r>
              <a:rPr lang="en-US" altLang="zh-CN" dirty="0" smtClean="0"/>
              <a:t>get\post</a:t>
            </a:r>
            <a:r>
              <a:rPr lang="zh-CN" altLang="en-US" dirty="0" smtClean="0"/>
              <a:t>）</a:t>
            </a:r>
            <a:endParaRPr lang="en-US" altLang="zh-CN" dirty="0" smtClean="0"/>
          </a:p>
          <a:p>
            <a:pPr lvl="1"/>
            <a:r>
              <a:rPr lang="zh-CN" altLang="en-US" dirty="0" smtClean="0"/>
              <a:t>请求参数、参数类型、请求参数说明</a:t>
            </a:r>
            <a:endParaRPr lang="en-US" altLang="zh-CN" dirty="0" smtClean="0"/>
          </a:p>
          <a:p>
            <a:pPr lvl="1"/>
            <a:r>
              <a:rPr lang="zh-CN" altLang="en-US" dirty="0" smtClean="0"/>
              <a:t>返回参数说明</a:t>
            </a:r>
          </a:p>
          <a:p>
            <a:pPr>
              <a:buNone/>
            </a:pPr>
            <a:endParaRPr lang="zh-CN" altLang="en-US" dirty="0" smtClean="0"/>
          </a:p>
          <a:p>
            <a:pPr>
              <a:buNone/>
            </a:pPr>
            <a:r>
              <a:rPr lang="zh-CN" altLang="en-US" dirty="0" smtClean="0"/>
              <a:t/>
            </a:r>
            <a:br>
              <a:rPr lang="zh-CN" altLang="en-US" dirty="0" smtClean="0"/>
            </a:br>
            <a:endParaRPr lang="en-US" altLang="zh-CN" dirty="0" smtClean="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4</a:t>
            </a:fld>
            <a:endParaRPr lang="en-GB" dirty="0"/>
          </a:p>
        </p:txBody>
      </p:sp>
      <p:sp>
        <p:nvSpPr>
          <p:cNvPr id="6" name="Date Placeholder 5"/>
          <p:cNvSpPr>
            <a:spLocks noGrp="1"/>
          </p:cNvSpPr>
          <p:nvPr>
            <p:ph type="dt" sz="half" idx="14"/>
          </p:nvPr>
        </p:nvSpPr>
        <p:spPr/>
        <p:txBody>
          <a:bodyPr/>
          <a:lstStyle/>
          <a:p>
            <a:r>
              <a:rPr lang="en-US" smtClean="0"/>
              <a:t>11 December 2017</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接口测试的优点</a:t>
            </a:r>
            <a:endParaRPr lang="zh-CN" altLang="en-US" dirty="0"/>
          </a:p>
        </p:txBody>
      </p:sp>
      <p:sp>
        <p:nvSpPr>
          <p:cNvPr id="3" name="Content Placeholder 2"/>
          <p:cNvSpPr>
            <a:spLocks noGrp="1"/>
          </p:cNvSpPr>
          <p:nvPr>
            <p:ph idx="1"/>
          </p:nvPr>
        </p:nvSpPr>
        <p:spPr/>
        <p:txBody>
          <a:bodyPr/>
          <a:lstStyle/>
          <a:p>
            <a:r>
              <a:rPr lang="zh-CN" altLang="en-US" dirty="0" smtClean="0"/>
              <a:t>测试提前介入，开发期间并行测试</a:t>
            </a:r>
            <a:endParaRPr lang="en-US" altLang="zh-CN" dirty="0" smtClean="0"/>
          </a:p>
          <a:p>
            <a:r>
              <a:rPr lang="zh-CN" altLang="en-US" dirty="0" smtClean="0"/>
              <a:t>节约时间，缩短项目时间</a:t>
            </a:r>
            <a:endParaRPr lang="en-US" altLang="zh-CN" dirty="0" smtClean="0"/>
          </a:p>
          <a:p>
            <a:r>
              <a:rPr lang="zh-CN" altLang="en-US" dirty="0"/>
              <a:t>提</a:t>
            </a:r>
            <a:r>
              <a:rPr lang="zh-CN" altLang="en-US" dirty="0" smtClean="0"/>
              <a:t>高工作效率</a:t>
            </a:r>
            <a:endParaRPr lang="en-US" altLang="zh-CN" dirty="0" smtClean="0"/>
          </a:p>
          <a:p>
            <a:r>
              <a:rPr lang="zh-CN" altLang="en-US" dirty="0" smtClean="0"/>
              <a:t>检查系统的安全性、稳定性，提高系统的健壮性</a:t>
            </a:r>
            <a:endParaRPr lang="en-US" altLang="zh-CN" dirty="0" smtClean="0"/>
          </a:p>
          <a:p>
            <a:r>
              <a:rPr lang="zh-CN" altLang="en-US" dirty="0" smtClean="0"/>
              <a:t>前端随便变，接口测好了，后端不用变</a:t>
            </a:r>
            <a:endParaRPr lang="en-US" altLang="zh-CN" dirty="0" smtClean="0"/>
          </a:p>
          <a:p>
            <a:r>
              <a:rPr lang="zh-CN" altLang="en-US" dirty="0" smtClean="0"/>
              <a:t>自动化测试</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接口和接口测试</a:t>
            </a:r>
            <a:endParaRPr lang="zh-CN" altLang="en-US" dirty="0"/>
          </a:p>
        </p:txBody>
      </p:sp>
      <p:sp>
        <p:nvSpPr>
          <p:cNvPr id="3" name="Content Placeholder 2"/>
          <p:cNvSpPr>
            <a:spLocks noGrp="1"/>
          </p:cNvSpPr>
          <p:nvPr>
            <p:ph idx="1"/>
          </p:nvPr>
        </p:nvSpPr>
        <p:spPr>
          <a:xfrm>
            <a:off x="679937" y="1439917"/>
            <a:ext cx="8158071" cy="4737047"/>
          </a:xfrm>
        </p:spPr>
        <p:txBody>
          <a:bodyPr/>
          <a:lstStyle/>
          <a:p>
            <a:pPr>
              <a:buNone/>
            </a:pPr>
            <a:endParaRPr lang="en-US" altLang="zh-CN" dirty="0" smtClean="0"/>
          </a:p>
          <a:p>
            <a:r>
              <a:rPr lang="zh-CN" altLang="en-US" sz="1800" dirty="0" smtClean="0"/>
              <a:t>什么是接口测试</a:t>
            </a:r>
            <a:endParaRPr lang="en-US" altLang="zh-CN" sz="1800" dirty="0" smtClean="0"/>
          </a:p>
          <a:p>
            <a:pPr>
              <a:buFont typeface="+mj-lt"/>
              <a:buAutoNum type="arabicPeriod"/>
            </a:pPr>
            <a:r>
              <a:rPr lang="zh-CN" altLang="en-US" dirty="0" smtClean="0"/>
              <a:t>脱离页面，不考虑页面显示正确性</a:t>
            </a:r>
            <a:endParaRPr lang="en-US" altLang="zh-CN" dirty="0" smtClean="0"/>
          </a:p>
          <a:p>
            <a:pPr>
              <a:buFont typeface="+mj-lt"/>
              <a:buAutoNum type="arabicPeriod"/>
            </a:pPr>
            <a:r>
              <a:rPr lang="zh-CN" altLang="en-US" dirty="0" smtClean="0"/>
              <a:t>直接测试功能接口</a:t>
            </a:r>
            <a:endParaRPr lang="en-US" altLang="zh-CN" dirty="0" smtClean="0"/>
          </a:p>
          <a:p>
            <a:pPr>
              <a:buFont typeface="+mj-lt"/>
              <a:buAutoNum type="arabicPeriod"/>
            </a:pPr>
            <a:r>
              <a:rPr lang="zh-CN" altLang="en-US" dirty="0" smtClean="0"/>
              <a:t>重点是数据交换的正确性</a:t>
            </a:r>
            <a:endParaRPr lang="en-US" altLang="zh-CN" dirty="0" smtClean="0"/>
          </a:p>
          <a:p>
            <a:pPr>
              <a:buFont typeface="+mj-lt"/>
              <a:buAutoNum type="arabicPeriod"/>
            </a:pPr>
            <a:r>
              <a:rPr lang="zh-CN" altLang="en-US" dirty="0" smtClean="0"/>
              <a:t>验证方式，不只是看返回值，还需要调用其他有依赖关系的接口确认结果的正确性</a:t>
            </a:r>
            <a:endParaRPr lang="en-US" altLang="zh-CN" dirty="0" smtClean="0"/>
          </a:p>
          <a:p>
            <a:pPr>
              <a:buFont typeface="+mj-lt"/>
              <a:buAutoNum type="arabicPeriod"/>
            </a:pPr>
            <a:endParaRPr lang="zh-CN" alt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6</a:t>
            </a:fld>
            <a:endParaRPr lang="en-GB" dirty="0"/>
          </a:p>
        </p:txBody>
      </p:sp>
      <p:sp>
        <p:nvSpPr>
          <p:cNvPr id="7" name="Rounded Rectangle 6"/>
          <p:cNvSpPr/>
          <p:nvPr/>
        </p:nvSpPr>
        <p:spPr>
          <a:xfrm>
            <a:off x="1072055" y="4141076"/>
            <a:ext cx="1219200" cy="20284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t>客户端</a:t>
            </a:r>
          </a:p>
        </p:txBody>
      </p:sp>
      <p:sp>
        <p:nvSpPr>
          <p:cNvPr id="8" name="Rounded Rectangle 7"/>
          <p:cNvSpPr/>
          <p:nvPr/>
        </p:nvSpPr>
        <p:spPr>
          <a:xfrm>
            <a:off x="6547944" y="4204137"/>
            <a:ext cx="1460938" cy="19759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t>后台服务</a:t>
            </a:r>
          </a:p>
        </p:txBody>
      </p:sp>
      <p:cxnSp>
        <p:nvCxnSpPr>
          <p:cNvPr id="12" name="Straight Arrow Connector 11"/>
          <p:cNvCxnSpPr/>
          <p:nvPr/>
        </p:nvCxnSpPr>
        <p:spPr>
          <a:xfrm>
            <a:off x="2312276" y="4340772"/>
            <a:ext cx="3752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94539" y="4035973"/>
            <a:ext cx="902811" cy="307777"/>
          </a:xfrm>
          <a:prstGeom prst="rect">
            <a:avLst/>
          </a:prstGeom>
          <a:noFill/>
        </p:spPr>
        <p:txBody>
          <a:bodyPr wrap="none" rtlCol="0">
            <a:spAutoFit/>
          </a:bodyPr>
          <a:lstStyle/>
          <a:p>
            <a:pPr marL="285750" indent="-285750">
              <a:spcBef>
                <a:spcPts val="1000"/>
              </a:spcBef>
              <a:buClr>
                <a:schemeClr val="accent1"/>
              </a:buClr>
              <a:buSzPct val="90000"/>
            </a:pPr>
            <a:r>
              <a:rPr lang="zh-CN" altLang="en-US" sz="1400" dirty="0" smtClean="0"/>
              <a:t>添加文章</a:t>
            </a:r>
          </a:p>
        </p:txBody>
      </p:sp>
      <p:cxnSp>
        <p:nvCxnSpPr>
          <p:cNvPr id="15" name="Straight Arrow Connector 14"/>
          <p:cNvCxnSpPr/>
          <p:nvPr/>
        </p:nvCxnSpPr>
        <p:spPr>
          <a:xfrm flipH="1">
            <a:off x="2301766" y="4677099"/>
            <a:ext cx="37311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04897" y="4419597"/>
            <a:ext cx="902811" cy="307777"/>
          </a:xfrm>
          <a:prstGeom prst="rect">
            <a:avLst/>
          </a:prstGeom>
          <a:noFill/>
        </p:spPr>
        <p:txBody>
          <a:bodyPr wrap="none" rtlCol="0">
            <a:spAutoFit/>
          </a:bodyPr>
          <a:lstStyle/>
          <a:p>
            <a:pPr marL="285750" indent="-285750">
              <a:spcBef>
                <a:spcPts val="1000"/>
              </a:spcBef>
              <a:buClr>
                <a:schemeClr val="accent1"/>
              </a:buClr>
              <a:buSzPct val="90000"/>
            </a:pPr>
            <a:r>
              <a:rPr lang="zh-CN" altLang="en-US" sz="1400" dirty="0" smtClean="0"/>
              <a:t>添加成功</a:t>
            </a:r>
          </a:p>
        </p:txBody>
      </p:sp>
      <p:sp>
        <p:nvSpPr>
          <p:cNvPr id="17" name="Oval 16"/>
          <p:cNvSpPr/>
          <p:nvPr/>
        </p:nvSpPr>
        <p:spPr>
          <a:xfrm>
            <a:off x="6106510" y="4309241"/>
            <a:ext cx="451945" cy="4204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err="1" smtClean="0"/>
          </a:p>
        </p:txBody>
      </p:sp>
      <p:sp>
        <p:nvSpPr>
          <p:cNvPr id="18" name="Oval Callout 17"/>
          <p:cNvSpPr/>
          <p:nvPr/>
        </p:nvSpPr>
        <p:spPr>
          <a:xfrm>
            <a:off x="6074979" y="3541986"/>
            <a:ext cx="998482" cy="612648"/>
          </a:xfrm>
          <a:prstGeom prst="wedgeEllipseCallou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dirty="0" smtClean="0"/>
              <a:t>添加文章接口</a:t>
            </a:r>
          </a:p>
        </p:txBody>
      </p:sp>
      <p:cxnSp>
        <p:nvCxnSpPr>
          <p:cNvPr id="27" name="Straight Arrow Connector 26"/>
          <p:cNvCxnSpPr/>
          <p:nvPr/>
        </p:nvCxnSpPr>
        <p:spPr>
          <a:xfrm>
            <a:off x="2349062" y="5586236"/>
            <a:ext cx="3752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31325" y="5281437"/>
            <a:ext cx="902811" cy="307777"/>
          </a:xfrm>
          <a:prstGeom prst="rect">
            <a:avLst/>
          </a:prstGeom>
          <a:noFill/>
        </p:spPr>
        <p:txBody>
          <a:bodyPr wrap="none" rtlCol="0">
            <a:spAutoFit/>
          </a:bodyPr>
          <a:lstStyle/>
          <a:p>
            <a:pPr marL="285750" indent="-285750">
              <a:spcBef>
                <a:spcPts val="1000"/>
              </a:spcBef>
              <a:buClr>
                <a:schemeClr val="accent1"/>
              </a:buClr>
              <a:buSzPct val="90000"/>
            </a:pPr>
            <a:r>
              <a:rPr lang="zh-CN" altLang="en-US" sz="1400" dirty="0" smtClean="0"/>
              <a:t>获取文章</a:t>
            </a:r>
          </a:p>
        </p:txBody>
      </p:sp>
      <p:cxnSp>
        <p:nvCxnSpPr>
          <p:cNvPr id="29" name="Straight Arrow Connector 28"/>
          <p:cNvCxnSpPr/>
          <p:nvPr/>
        </p:nvCxnSpPr>
        <p:spPr>
          <a:xfrm flipH="1">
            <a:off x="2338552" y="5922563"/>
            <a:ext cx="37311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41683" y="5665061"/>
            <a:ext cx="902811" cy="307777"/>
          </a:xfrm>
          <a:prstGeom prst="rect">
            <a:avLst/>
          </a:prstGeom>
          <a:noFill/>
        </p:spPr>
        <p:txBody>
          <a:bodyPr wrap="none" rtlCol="0">
            <a:spAutoFit/>
          </a:bodyPr>
          <a:lstStyle/>
          <a:p>
            <a:pPr marL="285750" indent="-285750">
              <a:spcBef>
                <a:spcPts val="1000"/>
              </a:spcBef>
              <a:buClr>
                <a:schemeClr val="accent1"/>
              </a:buClr>
              <a:buSzPct val="90000"/>
            </a:pPr>
            <a:r>
              <a:rPr lang="zh-CN" altLang="en-US" sz="1400" dirty="0" smtClean="0"/>
              <a:t>文章内容</a:t>
            </a:r>
          </a:p>
        </p:txBody>
      </p:sp>
      <p:sp>
        <p:nvSpPr>
          <p:cNvPr id="31" name="Oval 30"/>
          <p:cNvSpPr/>
          <p:nvPr/>
        </p:nvSpPr>
        <p:spPr>
          <a:xfrm>
            <a:off x="6143296" y="5554705"/>
            <a:ext cx="451945" cy="4204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err="1" smtClean="0"/>
          </a:p>
        </p:txBody>
      </p:sp>
      <p:sp>
        <p:nvSpPr>
          <p:cNvPr id="35" name="Oval Callout 34"/>
          <p:cNvSpPr/>
          <p:nvPr/>
        </p:nvSpPr>
        <p:spPr>
          <a:xfrm>
            <a:off x="5538951" y="4845269"/>
            <a:ext cx="914400" cy="612648"/>
          </a:xfrm>
          <a:prstGeom prst="wedgeEllipseCallou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dirty="0" smtClean="0"/>
              <a:t>查询文章接口</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接口传递数据方式</a:t>
            </a:r>
            <a:endParaRPr lang="zh-CN" altLang="en-US" dirty="0"/>
          </a:p>
        </p:txBody>
      </p:sp>
      <p:sp>
        <p:nvSpPr>
          <p:cNvPr id="3" name="Content Placeholder 2"/>
          <p:cNvSpPr>
            <a:spLocks noGrp="1"/>
          </p:cNvSpPr>
          <p:nvPr>
            <p:ph idx="1"/>
          </p:nvPr>
        </p:nvSpPr>
        <p:spPr/>
        <p:txBody>
          <a:bodyPr/>
          <a:lstStyle/>
          <a:p>
            <a:pPr>
              <a:buNone/>
            </a:pPr>
            <a:r>
              <a:rPr lang="zh-CN" altLang="en-US" sz="2400" dirty="0" smtClean="0"/>
              <a:t>客户端如何发送数据 </a:t>
            </a:r>
            <a:endParaRPr lang="en-US" altLang="zh-CN" sz="2400" dirty="0" smtClean="0"/>
          </a:p>
          <a:p>
            <a:r>
              <a:rPr lang="en-US" altLang="zh-CN" dirty="0" smtClean="0"/>
              <a:t>HTTP / HTTPS</a:t>
            </a:r>
          </a:p>
          <a:p>
            <a:r>
              <a:rPr lang="en-US" altLang="zh-CN" dirty="0" err="1" smtClean="0"/>
              <a:t>RESTful</a:t>
            </a:r>
            <a:endParaRPr lang="en-US" altLang="zh-CN" dirty="0" smtClean="0"/>
          </a:p>
          <a:p>
            <a:endParaRPr lang="en-US" altLang="zh-CN" dirty="0" smtClean="0"/>
          </a:p>
          <a:p>
            <a:pPr>
              <a:buNone/>
            </a:pPr>
            <a:r>
              <a:rPr lang="zh-CN" altLang="en-US" sz="2400" dirty="0" smtClean="0"/>
              <a:t>发送什么样的数据</a:t>
            </a:r>
            <a:endParaRPr lang="en-US" altLang="zh-CN" sz="2400" dirty="0" smtClean="0"/>
          </a:p>
          <a:p>
            <a:r>
              <a:rPr lang="en-US" altLang="zh-CN" dirty="0" smtClean="0"/>
              <a:t>Key=Value pairs</a:t>
            </a:r>
          </a:p>
          <a:p>
            <a:r>
              <a:rPr lang="en-US" altLang="zh-CN" dirty="0" smtClean="0"/>
              <a:t>JSON</a:t>
            </a:r>
          </a:p>
          <a:p>
            <a:r>
              <a:rPr lang="en-US" altLang="zh-CN" dirty="0" smtClean="0"/>
              <a:t>XML</a:t>
            </a:r>
          </a:p>
          <a:p>
            <a:endParaRPr lang="en-US" altLang="zh-CN" dirty="0" smtClean="0"/>
          </a:p>
          <a:p>
            <a:endParaRPr lang="en-US" altLang="zh-CN" dirty="0" smtClean="0"/>
          </a:p>
          <a:p>
            <a:endParaRPr lang="en-US" altLang="zh-CN" dirty="0" smtClean="0"/>
          </a:p>
          <a:p>
            <a:pPr>
              <a:buNone/>
            </a:pPr>
            <a:endParaRPr lang="en-US" altLang="zh-CN" sz="2400" dirty="0" smtClean="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7</a:t>
            </a:fld>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a:t>
            </a:r>
            <a:r>
              <a:rPr lang="zh-CN" altLang="en-US" dirty="0" smtClean="0"/>
              <a:t>基础</a:t>
            </a:r>
            <a:endParaRPr lang="zh-CN" altLang="en-US" dirty="0"/>
          </a:p>
        </p:txBody>
      </p:sp>
      <p:sp>
        <p:nvSpPr>
          <p:cNvPr id="3" name="Content Placeholder 2"/>
          <p:cNvSpPr>
            <a:spLocks noGrp="1"/>
          </p:cNvSpPr>
          <p:nvPr>
            <p:ph idx="1"/>
          </p:nvPr>
        </p:nvSpPr>
        <p:spPr/>
        <p:txBody>
          <a:bodyPr/>
          <a:lstStyle/>
          <a:p>
            <a:pPr>
              <a:buNone/>
            </a:pPr>
            <a:endParaRPr lang="zh-CN" alt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8</a:t>
            </a:fld>
            <a:endParaRPr lang="en-GB" dirty="0"/>
          </a:p>
        </p:txBody>
      </p:sp>
      <p:pic>
        <p:nvPicPr>
          <p:cNvPr id="1026" name="Picture 2" descr="C:\Users\Administrator\Desktop\562880-20161118165636451-263018091.png"/>
          <p:cNvPicPr>
            <a:picLocks noChangeAspect="1" noChangeArrowheads="1"/>
          </p:cNvPicPr>
          <p:nvPr/>
        </p:nvPicPr>
        <p:blipFill>
          <a:blip r:embed="rId2" cstate="print"/>
          <a:srcRect/>
          <a:stretch>
            <a:fillRect/>
          </a:stretch>
        </p:blipFill>
        <p:spPr bwMode="auto">
          <a:xfrm>
            <a:off x="2346600" y="1975288"/>
            <a:ext cx="3609975" cy="120015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a:t>
            </a:r>
            <a:r>
              <a:rPr lang="zh-CN" altLang="en-US" dirty="0" smtClean="0"/>
              <a:t>报文</a:t>
            </a:r>
            <a:endParaRPr lang="zh-CN" altLang="en-US" dirty="0"/>
          </a:p>
        </p:txBody>
      </p:sp>
      <p:sp>
        <p:nvSpPr>
          <p:cNvPr id="3" name="Content Placeholder 2"/>
          <p:cNvSpPr>
            <a:spLocks noGrp="1"/>
          </p:cNvSpPr>
          <p:nvPr>
            <p:ph idx="1"/>
          </p:nvPr>
        </p:nvSpPr>
        <p:spPr>
          <a:xfrm>
            <a:off x="287593" y="1481959"/>
            <a:ext cx="8550416" cy="4695005"/>
          </a:xfrm>
        </p:spPr>
        <p:txBody>
          <a:bodyPr/>
          <a:lstStyle/>
          <a:p>
            <a:r>
              <a:rPr lang="zh-CN" altLang="en-US" dirty="0" smtClean="0"/>
              <a:t>起始行</a:t>
            </a:r>
            <a:endParaRPr lang="en-US" altLang="zh-CN" dirty="0" smtClean="0"/>
          </a:p>
          <a:p>
            <a:pPr lvl="1"/>
            <a:r>
              <a:rPr lang="zh-CN" altLang="en-US" dirty="0" smtClean="0"/>
              <a:t>请求报文：</a:t>
            </a:r>
            <a:r>
              <a:rPr lang="en-US" altLang="zh-CN" b="1" dirty="0" smtClean="0"/>
              <a:t>&lt;method&gt; </a:t>
            </a:r>
            <a:r>
              <a:rPr lang="en-US" altLang="zh-CN" dirty="0" smtClean="0"/>
              <a:t>&lt;request-</a:t>
            </a:r>
            <a:r>
              <a:rPr lang="en-US" altLang="zh-CN" dirty="0" err="1" smtClean="0"/>
              <a:t>url</a:t>
            </a:r>
            <a:r>
              <a:rPr lang="en-US" altLang="zh-CN" dirty="0" smtClean="0"/>
              <a:t>&gt; &lt;version&gt;</a:t>
            </a:r>
          </a:p>
          <a:p>
            <a:pPr lvl="1">
              <a:buNone/>
            </a:pPr>
            <a:r>
              <a:rPr lang="en-US" altLang="zh-CN" dirty="0" smtClean="0"/>
              <a:t>	</a:t>
            </a:r>
            <a:r>
              <a:rPr lang="zh-CN" altLang="en-US" dirty="0" smtClean="0"/>
              <a:t>例如：</a:t>
            </a:r>
            <a:r>
              <a:rPr lang="en-US" altLang="zh-CN" dirty="0" smtClean="0"/>
              <a:t> GET /path HTTP/1.1</a:t>
            </a:r>
          </a:p>
          <a:p>
            <a:pPr lvl="1">
              <a:buNone/>
            </a:pPr>
            <a:endParaRPr lang="en-US" altLang="zh-CN" dirty="0" smtClean="0"/>
          </a:p>
          <a:p>
            <a:pPr lvl="1"/>
            <a:r>
              <a:rPr lang="zh-CN" altLang="en-US" dirty="0" smtClean="0"/>
              <a:t>响应报文：</a:t>
            </a:r>
            <a:r>
              <a:rPr lang="en-US" altLang="zh-CN" dirty="0" smtClean="0"/>
              <a:t>&lt;version&gt; </a:t>
            </a:r>
            <a:r>
              <a:rPr lang="en-US" altLang="zh-CN" b="1" dirty="0" smtClean="0"/>
              <a:t>&lt;status&gt; </a:t>
            </a:r>
            <a:r>
              <a:rPr lang="en-US" altLang="zh-CN" dirty="0" smtClean="0"/>
              <a:t>&lt;reason-phrase&gt; </a:t>
            </a:r>
          </a:p>
          <a:p>
            <a:pPr lvl="1">
              <a:buNone/>
            </a:pPr>
            <a:r>
              <a:rPr lang="en-US" altLang="zh-CN" dirty="0" smtClean="0"/>
              <a:t>	</a:t>
            </a:r>
            <a:r>
              <a:rPr lang="zh-CN" altLang="en-US" dirty="0" smtClean="0"/>
              <a:t>例如： </a:t>
            </a:r>
            <a:r>
              <a:rPr lang="en-US" altLang="zh-CN" dirty="0" smtClean="0"/>
              <a:t>HTTP/1.1 200 OK</a:t>
            </a:r>
          </a:p>
          <a:p>
            <a:pPr lvl="1">
              <a:buNone/>
            </a:pPr>
            <a:endParaRPr lang="en-US" altLang="zh-CN" dirty="0" smtClean="0"/>
          </a:p>
          <a:p>
            <a:r>
              <a:rPr lang="en-US" altLang="zh-CN" dirty="0" smtClean="0"/>
              <a:t>Header</a:t>
            </a:r>
          </a:p>
          <a:p>
            <a:pPr>
              <a:buNone/>
            </a:pPr>
            <a:r>
              <a:rPr lang="en-US" altLang="zh-CN" dirty="0" smtClean="0"/>
              <a:t>	Content-Type: text/html</a:t>
            </a:r>
          </a:p>
          <a:p>
            <a:pPr>
              <a:buNone/>
            </a:pPr>
            <a:r>
              <a:rPr lang="en-US" altLang="zh-CN" dirty="0" smtClean="0"/>
              <a:t>	Content-Length: 66</a:t>
            </a:r>
          </a:p>
          <a:p>
            <a:pPr>
              <a:buNone/>
            </a:pPr>
            <a:endParaRPr lang="en-US" altLang="zh-CN" dirty="0" smtClean="0"/>
          </a:p>
          <a:p>
            <a:r>
              <a:rPr lang="en-US" altLang="zh-CN" dirty="0" smtClean="0"/>
              <a:t>Body </a:t>
            </a:r>
            <a:r>
              <a:rPr lang="zh-CN" altLang="en-US" dirty="0" smtClean="0"/>
              <a:t>（可选的）</a:t>
            </a:r>
            <a:endParaRPr lang="zh-CN" alt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899A84-0A7C-4488-B245-0310F52DBB74}" type="slidenum">
              <a:rPr lang="en-GB" smtClean="0"/>
              <a:pPr/>
              <a:t>9</a:t>
            </a:fld>
            <a:endParaRPr lang="en-GB" dirty="0"/>
          </a:p>
        </p:txBody>
      </p:sp>
      <p:sp>
        <p:nvSpPr>
          <p:cNvPr id="6" name="Date Placeholder 5"/>
          <p:cNvSpPr>
            <a:spLocks noGrp="1"/>
          </p:cNvSpPr>
          <p:nvPr>
            <p:ph type="dt" sz="half" idx="14"/>
          </p:nvPr>
        </p:nvSpPr>
        <p:spPr/>
        <p:txBody>
          <a:bodyPr/>
          <a:lstStyle/>
          <a:p>
            <a:r>
              <a:rPr lang="en-US" smtClean="0"/>
              <a:t>11 December 2017</a:t>
            </a:r>
            <a:endParaRPr lang="en-GB" dirty="0"/>
          </a:p>
        </p:txBody>
      </p:sp>
      <p:pic>
        <p:nvPicPr>
          <p:cNvPr id="2053" name="Picture 5"/>
          <p:cNvPicPr>
            <a:picLocks noChangeAspect="1" noChangeArrowheads="1"/>
          </p:cNvPicPr>
          <p:nvPr/>
        </p:nvPicPr>
        <p:blipFill>
          <a:blip r:embed="rId2" cstate="print"/>
          <a:srcRect/>
          <a:stretch>
            <a:fillRect/>
          </a:stretch>
        </p:blipFill>
        <p:spPr bwMode="auto">
          <a:xfrm>
            <a:off x="3165117" y="3731086"/>
            <a:ext cx="5438775" cy="25527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HSBC Template_4x3">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xmlns="" name="Presentation2" id="{5EB7D0EE-BE28-4DAE-BF2E-3D86254C3BA8}" vid="{EFE9C03C-660E-4732-8264-6EBA8D287A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46EB1D09C87E449A892036BE7A5F97" ma:contentTypeVersion="0" ma:contentTypeDescription="Create a new document." ma:contentTypeScope="" ma:versionID="1ee9845f21bacdd7d10cf13be5cc5d0c">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3DC32E-827D-4115-A449-F8D94815C95A}">
  <ds:schemaRefs>
    <ds:schemaRef ds:uri="http://schemas.microsoft.com/sharepoint/v3/contenttype/forms"/>
  </ds:schemaRefs>
</ds:datastoreItem>
</file>

<file path=customXml/itemProps2.xml><?xml version="1.0" encoding="utf-8"?>
<ds:datastoreItem xmlns:ds="http://schemas.openxmlformats.org/officeDocument/2006/customXml" ds:itemID="{034F8A24-F09E-4477-8187-172F7540BC93}">
  <ds:schemaRef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48529E88-E283-41E7-B7F9-ADC15CEF44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HSBC Template_4x3</Template>
  <TotalTime>27339</TotalTime>
  <Words>688</Words>
  <Application>Microsoft Office PowerPoint</Application>
  <PresentationFormat>On-screen Show (4:3)</PresentationFormat>
  <Paragraphs>136</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HSBC Template_4x3</vt:lpstr>
      <vt:lpstr>API接口测试 </vt:lpstr>
      <vt:lpstr>Agenda</vt:lpstr>
      <vt:lpstr>为什么要做接口测试</vt:lpstr>
      <vt:lpstr>接口和接口测试</vt:lpstr>
      <vt:lpstr>接口测试的优点</vt:lpstr>
      <vt:lpstr>接口和接口测试</vt:lpstr>
      <vt:lpstr>接口传递数据方式</vt:lpstr>
      <vt:lpstr>HTTP基础</vt:lpstr>
      <vt:lpstr>HTTP报文</vt:lpstr>
      <vt:lpstr>HTTP之状态码</vt:lpstr>
      <vt:lpstr>REST</vt:lpstr>
      <vt:lpstr>接口测试常用工具</vt:lpstr>
      <vt:lpstr>Thanks !</vt:lpstr>
    </vt:vector>
  </TitlesOfParts>
  <Company>HSBC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halina.t.l.miao@noexternalmail.hsbc.com</dc:creator>
  <cp:keywords>INTERNAL</cp:keywords>
  <dc:description>INTERNAL</dc:description>
  <cp:lastModifiedBy>ahan</cp:lastModifiedBy>
  <cp:revision>336</cp:revision>
  <dcterms:created xsi:type="dcterms:W3CDTF">2018-01-11T07:31:30Z</dcterms:created>
  <dcterms:modified xsi:type="dcterms:W3CDTF">2019-07-28T13:16:02Z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0x010100A646EB1D09C87E449A892036BE7A5F97</vt:lpwstr>
  </property>
  <property fmtid="{D5CDD505-2E9C-101B-9397-08002B2CF9AE}" pid="3" name="Classification">
    <vt:lpwstr>INTERNAL</vt:lpwstr>
  </property>
  <property fmtid="{D5CDD505-2E9C-101B-9397-08002B2CF9AE}" pid="4" name="Source">
    <vt:lpwstr>Internal</vt:lpwstr>
  </property>
  <property fmtid="{D5CDD505-2E9C-101B-9397-08002B2CF9AE}" pid="5" name="Footers">
    <vt:lpwstr>Footers</vt:lpwstr>
  </property>
  <property fmtid="{D5CDD505-2E9C-101B-9397-08002B2CF9AE}" pid="6" name="DocClassification">
    <vt:lpwstr>CLAINTERN</vt:lpwstr>
  </property>
</Properties>
</file>